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045f00ec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045f00ec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2045f00ece_1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2045f00ece_1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12045f00ece_1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12045f00ece_1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12045f00ece_1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12045f00ece_1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12045f00ece_1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12045f00ece_1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idx="1" type="body"/>
          </p:nvPr>
        </p:nvSpPr>
        <p:spPr>
          <a:xfrm>
            <a:off x="5010725" y="-239025"/>
            <a:ext cx="4028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/>
              <a:t>Headstrong </a:t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600"/>
          </a:p>
        </p:txBody>
      </p:sp>
      <p:pic>
        <p:nvPicPr>
          <p:cNvPr id="55" name="Google Shape;55;p13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5752900" y="1607475"/>
            <a:ext cx="26067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Week 22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95625" y="2991600"/>
            <a:ext cx="4248375" cy="14563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2314" y="-489125"/>
            <a:ext cx="685937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4"/>
          <p:cNvSpPr/>
          <p:nvPr/>
        </p:nvSpPr>
        <p:spPr>
          <a:xfrm rot="5400000">
            <a:off x="4146075" y="3660400"/>
            <a:ext cx="1041300" cy="4419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1155CC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14"/>
          <p:cNvSpPr txBox="1"/>
          <p:nvPr/>
        </p:nvSpPr>
        <p:spPr>
          <a:xfrm>
            <a:off x="662650" y="4291500"/>
            <a:ext cx="79206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The 5 ways to well-being are positive things we can do to help ourselves - this weeks challenge is focusing on GIVE. </a:t>
            </a:r>
            <a:endParaRPr sz="2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Friday 25th March - Food Drive Reminder!</a:t>
            </a:r>
            <a:endParaRPr/>
          </a:p>
        </p:txBody>
      </p:sp>
      <p:sp>
        <p:nvSpPr>
          <p:cNvPr id="72" name="Google Shape;72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" sz="2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PLEASE DONATE FOOD AND HELP THOSE LESS FORTUNATE IN YOUR COMMUNITY. AS BEFORE CRATES WILL BE AVAILABLE IN MAIN SCHOOL, LOWER SCHOOL AND WOODSIDE FOR YOUR DONATIONS.</a:t>
            </a:r>
            <a:endParaRPr i="1" sz="2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NON PERISHABLE ITEMS ONLY</a:t>
            </a:r>
            <a:r>
              <a:rPr lang="en" sz="2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 THE ITEMS ESPECIALLY NEEDED ARE SHOWN IN </a:t>
            </a:r>
            <a:r>
              <a:rPr lang="en" sz="25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RED</a:t>
            </a:r>
            <a:r>
              <a:rPr lang="en" sz="2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(on the next slide) BUT ALL DONATIONS GRATEFULLY RECEIVED (ALTHOUGH THE FOODBANK HAVE REQUESTED NO PASTA AS THEY HAVE PLENTY)</a:t>
            </a:r>
            <a:endParaRPr sz="2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210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1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>
            <p:ph idx="1" type="body"/>
          </p:nvPr>
        </p:nvSpPr>
        <p:spPr>
          <a:xfrm>
            <a:off x="406375" y="8635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t/>
            </a:r>
            <a:endParaRPr sz="2365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SzPts val="1018"/>
              <a:buNone/>
            </a:pPr>
            <a:r>
              <a:rPr b="1" i="1" lang="en" sz="218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Long life Fruit Juice</a:t>
            </a:r>
            <a:endParaRPr b="1" i="1" sz="218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018"/>
              <a:buNone/>
            </a:pPr>
            <a:r>
              <a:rPr b="1" i="1" lang="en" sz="218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Tinned Tuna</a:t>
            </a:r>
            <a:endParaRPr b="1" i="1" sz="218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018"/>
              <a:buNone/>
            </a:pPr>
            <a:r>
              <a:rPr b="1" i="1" lang="en" sz="218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Tinned Rice Puddings</a:t>
            </a:r>
            <a:endParaRPr b="1" i="1" sz="218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SzPts val="1018"/>
              <a:buNone/>
            </a:pPr>
            <a:r>
              <a:rPr b="1" i="1" lang="en" sz="218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Tinned Sponge Puddings</a:t>
            </a:r>
            <a:endParaRPr b="1" i="1" sz="218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SzPts val="1018"/>
              <a:buNone/>
            </a:pPr>
            <a:r>
              <a:rPr b="1" i="1" lang="en" sz="218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Cereal Bars (5 pack)</a:t>
            </a:r>
            <a:endParaRPr b="1" i="1" sz="218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018"/>
              <a:buNone/>
            </a:pPr>
            <a:r>
              <a:rPr b="1" i="1" lang="en" sz="218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Tinned Meatballs/Hotdogs</a:t>
            </a:r>
            <a:endParaRPr b="1" i="1" sz="218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SzPts val="1018"/>
              <a:buNone/>
            </a:pPr>
            <a:r>
              <a:rPr b="1" i="1" lang="en" sz="218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Pasta Sauces</a:t>
            </a:r>
            <a:endParaRPr b="1" i="1" sz="218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5000"/>
              </a:lnSpc>
              <a:spcBef>
                <a:spcPts val="1400"/>
              </a:spcBef>
              <a:spcAft>
                <a:spcPts val="1000"/>
              </a:spcAft>
              <a:buSzPts val="1018"/>
              <a:buNone/>
            </a:pPr>
            <a:r>
              <a:rPr b="1" i="1" lang="en" sz="218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Small Childrens’ Easter Eggs</a:t>
            </a:r>
            <a:endParaRPr sz="2365"/>
          </a:p>
        </p:txBody>
      </p:sp>
      <p:pic>
        <p:nvPicPr>
          <p:cNvPr id="78" name="Google Shape;7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06800" y="1603950"/>
            <a:ext cx="3674025" cy="230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4794949" cy="1304075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 txBox="1"/>
          <p:nvPr/>
        </p:nvSpPr>
        <p:spPr>
          <a:xfrm>
            <a:off x="4969950" y="220875"/>
            <a:ext cx="39570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How many items can your form bring in?</a:t>
            </a:r>
            <a:endParaRPr sz="2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7"/>
          <p:cNvSpPr txBox="1"/>
          <p:nvPr>
            <p:ph type="title"/>
          </p:nvPr>
        </p:nvSpPr>
        <p:spPr>
          <a:xfrm>
            <a:off x="311700" y="1452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challenge won’t take too long this week, so if you </a:t>
            </a:r>
            <a:r>
              <a:rPr lang="en"/>
              <a:t>have</a:t>
            </a:r>
            <a:r>
              <a:rPr lang="en"/>
              <a:t> time, try to </a:t>
            </a:r>
            <a:r>
              <a:rPr lang="en"/>
              <a:t>complete</a:t>
            </a:r>
            <a:r>
              <a:rPr lang="en"/>
              <a:t> one of the following things…</a:t>
            </a:r>
            <a:endParaRPr/>
          </a:p>
        </p:txBody>
      </p:sp>
      <p:sp>
        <p:nvSpPr>
          <p:cNvPr id="86" name="Google Shape;86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" sz="2000"/>
              <a:t>Have you completed your Ukraine flowers?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" sz="2000"/>
              <a:t>Have you submitted your International Women’s Day artwork?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" sz="2000"/>
              <a:t>Has your healthy school representative recorded all your points?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" sz="2000"/>
              <a:t>Talk to someone in your form about something you are looking forward to over the Easter break.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" sz="2000"/>
              <a:t>Listen to a </a:t>
            </a:r>
            <a:r>
              <a:rPr lang="en" sz="2000"/>
              <a:t>song as a form and have a good sing together to start the day.</a:t>
            </a:r>
            <a:endParaRPr sz="2000"/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AutoNum type="arabicPeriod"/>
            </a:pPr>
            <a:r>
              <a:rPr lang="en" sz="2000"/>
              <a:t>Brainstorm any topics you would like to cover in Headstrong and email them to Mrs Cole. </a:t>
            </a:r>
            <a:endParaRPr sz="2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3" name="Google Shape;9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00272" y="-3"/>
            <a:ext cx="51435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