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09c1026268_1_6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09c1026268_1_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109c102626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109c102626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109c1026268_1_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109c1026268_1_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109c1026268_1_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109c1026268_1_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109c1026268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109c1026268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Relationship Id="rId3" Type="http://schemas.openxmlformats.org/officeDocument/2006/relationships/hyperlink" Target="https://www.youtube.com/watch?v=L5iTE45JE30" TargetMode="External"/><Relationship Id="rId4" Type="http://schemas.openxmlformats.org/officeDocument/2006/relationships/hyperlink" Target="http://www.youtube.com/watch?v=L5iTE45JE30" TargetMode="External"/><Relationship Id="rId5" Type="http://schemas.openxmlformats.org/officeDocument/2006/relationships/image" Target="../media/image3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title"/>
          </p:nvPr>
        </p:nvSpPr>
        <p:spPr>
          <a:xfrm>
            <a:off x="311700" y="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https://www.youtube.com/watch?v=L5iTE45JE30</a:t>
            </a:r>
            <a:r>
              <a:rPr lang="en"/>
              <a:t> </a:t>
            </a:r>
            <a:endParaRPr/>
          </a:p>
        </p:txBody>
      </p:sp>
      <p:sp>
        <p:nvSpPr>
          <p:cNvPr id="55" name="Google Shape;55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56" name="Google Shape;56;p13" title="Headstrong 14 2021-22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238525" y="575275"/>
            <a:ext cx="6094400" cy="4570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>
            <p:ph idx="1" type="body"/>
          </p:nvPr>
        </p:nvSpPr>
        <p:spPr>
          <a:xfrm>
            <a:off x="5010725" y="-239025"/>
            <a:ext cx="40281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600"/>
              <a:t>Headstrong </a:t>
            </a:r>
            <a:endParaRPr sz="36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36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3600"/>
          </a:p>
        </p:txBody>
      </p:sp>
      <p:pic>
        <p:nvPicPr>
          <p:cNvPr id="62" name="Google Shape;62;p14"/>
          <p:cNvPicPr preferRelativeResize="0"/>
          <p:nvPr/>
        </p:nvPicPr>
        <p:blipFill rotWithShape="1">
          <a:blip r:embed="rId3">
            <a:alphaModFix/>
          </a:blip>
          <a:srcRect b="0" l="2720" r="5053" t="0"/>
          <a:stretch/>
        </p:blipFill>
        <p:spPr>
          <a:xfrm>
            <a:off x="-12" y="0"/>
            <a:ext cx="4895637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14"/>
          <p:cNvSpPr txBox="1"/>
          <p:nvPr/>
        </p:nvSpPr>
        <p:spPr>
          <a:xfrm>
            <a:off x="5752900" y="1607475"/>
            <a:ext cx="26067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Week 14</a:t>
            </a:r>
            <a:endParaRPr sz="30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/>
          </a:p>
        </p:txBody>
      </p:sp>
      <p:pic>
        <p:nvPicPr>
          <p:cNvPr id="64" name="Google Shape;64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42200" y="2391900"/>
            <a:ext cx="4028100" cy="2685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" name="Google Shape;70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71" name="Google Shape;71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1863" y="0"/>
            <a:ext cx="385762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15"/>
          <p:cNvPicPr preferRelativeResize="0"/>
          <p:nvPr/>
        </p:nvPicPr>
        <p:blipFill rotWithShape="1">
          <a:blip r:embed="rId4">
            <a:alphaModFix/>
          </a:blip>
          <a:srcRect b="8130" l="0" r="0" t="0"/>
          <a:stretch/>
        </p:blipFill>
        <p:spPr>
          <a:xfrm>
            <a:off x="4045375" y="963913"/>
            <a:ext cx="5025300" cy="3215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6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" name="Google Shape;78;p16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79" name="Google Shape;79;p16"/>
          <p:cNvPicPr preferRelativeResize="0"/>
          <p:nvPr/>
        </p:nvPicPr>
        <p:blipFill rotWithShape="1">
          <a:blip r:embed="rId3">
            <a:alphaModFix/>
          </a:blip>
          <a:srcRect b="7836" l="0" r="0" t="4696"/>
          <a:stretch/>
        </p:blipFill>
        <p:spPr>
          <a:xfrm>
            <a:off x="437700" y="0"/>
            <a:ext cx="8317128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7"/>
          <p:cNvSpPr txBox="1"/>
          <p:nvPr>
            <p:ph type="title"/>
          </p:nvPr>
        </p:nvSpPr>
        <p:spPr>
          <a:xfrm>
            <a:off x="4794950" y="445025"/>
            <a:ext cx="40374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Happier January…</a:t>
            </a:r>
            <a:endParaRPr/>
          </a:p>
        </p:txBody>
      </p:sp>
      <p:sp>
        <p:nvSpPr>
          <p:cNvPr id="85" name="Google Shape;85;p17"/>
          <p:cNvSpPr txBox="1"/>
          <p:nvPr>
            <p:ph idx="1" type="body"/>
          </p:nvPr>
        </p:nvSpPr>
        <p:spPr>
          <a:xfrm>
            <a:off x="311700" y="1504100"/>
            <a:ext cx="8520600" cy="306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As a form, you will pledge to complete at least 1 challenge each from the Action for Happiness calendar for January. You can choose to complete more challenges as a bonus if you would like to. </a:t>
            </a:r>
            <a:endParaRPr sz="24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 sz="2400"/>
              <a:t>Remember that feeling happier is often about thinking happier first! </a:t>
            </a:r>
            <a:endParaRPr sz="2400"/>
          </a:p>
        </p:txBody>
      </p:sp>
      <p:pic>
        <p:nvPicPr>
          <p:cNvPr id="86" name="Google Shape;86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4794949" cy="1304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93" name="Google Shape;93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616000"/>
            <a:ext cx="8365575" cy="40528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