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0553d261b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0553d261b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0552761d1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0552761d1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0552761d1d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0552761d1d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0552761d1d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0552761d1d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youtube.com/watch?v=QXvVy6Jh61s" TargetMode="External"/><Relationship Id="rId4" Type="http://schemas.openxmlformats.org/officeDocument/2006/relationships/hyperlink" Target="http://www.youtube.com/watch?v=QXvVy6Jh61s" TargetMode="External"/><Relationship Id="rId5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surveys.hertfordshire.gov.uk/s/herts-yphws/?school=Hitchin%20Girls" TargetMode="External"/><Relationship Id="rId4" Type="http://schemas.openxmlformats.org/officeDocument/2006/relationships/hyperlink" Target="https://www.hertshealthevidence.org/yphws/yphws.aspx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https://www.youtube.com/watch?v=QXvVy6Jh61s</a:t>
            </a:r>
            <a:r>
              <a:rPr lang="en"/>
              <a:t> </a:t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Week 13 - Health survey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21500" y="948025"/>
            <a:ext cx="5593958" cy="4195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752900" y="1997325"/>
            <a:ext cx="2606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Week 13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99572" y="2571750"/>
            <a:ext cx="3713350" cy="160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311700" y="25717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780" u="sng">
                <a:solidFill>
                  <a:schemeClr val="hlink"/>
                </a:solidFill>
                <a:hlinkClick r:id="rId3"/>
              </a:rPr>
              <a:t>https://surveys.hertfordshire.gov.uk/s/herts-yphws/?school=Hitchin%20Girls</a:t>
            </a:r>
            <a:endParaRPr sz="378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378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780"/>
              <a:t>OR ON A PHONE</a:t>
            </a:r>
            <a:endParaRPr sz="378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378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780" u="sng">
                <a:solidFill>
                  <a:schemeClr val="hlink"/>
                </a:solidFill>
                <a:hlinkClick r:id="rId4"/>
              </a:rPr>
              <a:t>https://www.hertshealthevidence.org/yphws/yphws.aspx</a:t>
            </a:r>
            <a:endParaRPr sz="378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94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94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436525"/>
            <a:ext cx="8520600" cy="313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Your form challenge is to get everyone to complete the young people’s health and wellbeing survey.</a:t>
            </a:r>
            <a:endParaRPr sz="22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200"/>
              <a:t>You will get points for the number of people who complete it during form time today - the information helps to guide services for Hertfordshire moving forwards, so it is really important to share your views. </a:t>
            </a:r>
            <a:endParaRPr sz="2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616000"/>
            <a:ext cx="8365575" cy="4052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