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youtu.be/bI1OXWIQf3k" TargetMode="Externa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f9469b164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f9469b164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Link to youtube video that </a:t>
            </a:r>
            <a:r>
              <a:rPr lang="en"/>
              <a:t>you</a:t>
            </a:r>
            <a:r>
              <a:rPr lang="en"/>
              <a:t>’re asked to watch: </a:t>
            </a:r>
            <a:r>
              <a:rPr lang="en" sz="1200" u="sng">
                <a:solidFill>
                  <a:schemeClr val="dk1"/>
                </a:solidFill>
                <a:hlinkClick r:id="rId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https://youtu.be/bI1OXWIQf3k</a:t>
            </a:r>
            <a:r>
              <a:rPr lang="en" sz="1200">
                <a:solidFill>
                  <a:schemeClr val="dk1"/>
                </a:solidFill>
              </a:rPr>
              <a:t> </a:t>
            </a:r>
            <a:endParaRPr sz="12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2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f35123f28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f35123f28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f8d928a10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f8d928a10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f8d928a128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f8d928a128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Resume main video at 0:23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being </a:t>
            </a:r>
            <a:r>
              <a:rPr lang="en"/>
              <a:t>physically well</a:t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f8d928a109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f8d928a109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f35123f288_0_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f35123f288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f35123f288_0_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f35123f288_0_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f8d928a128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f8d928a128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435c533966c2173e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435c533966c2173e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20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hyperlink" Target="http://drive.google.com/file/d/1Ltmwxt92Fgd46ftqtUncvwP3p0JBN2AL/view" TargetMode="External"/><Relationship Id="rId4" Type="http://schemas.openxmlformats.org/officeDocument/2006/relationships/image" Target="../media/image8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hyperlink" Target="https://youtu.be/bI1OXWIQf3k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6" name="Google Shape;56;p13" title="SGLI Headstrong 21/10/21.mov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6350"/>
            <a:ext cx="9144001" cy="51308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type="ctrTitle"/>
          </p:nvPr>
        </p:nvSpPr>
        <p:spPr>
          <a:xfrm>
            <a:off x="4959250" y="744575"/>
            <a:ext cx="3873000" cy="369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SGLI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TUTOR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TIME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TALKS</a:t>
            </a:r>
            <a:endParaRPr/>
          </a:p>
        </p:txBody>
      </p:sp>
      <p:pic>
        <p:nvPicPr>
          <p:cNvPr id="62" name="Google Shape;62;p14"/>
          <p:cNvPicPr preferRelativeResize="0"/>
          <p:nvPr/>
        </p:nvPicPr>
        <p:blipFill rotWithShape="1">
          <a:blip r:embed="rId3">
            <a:alphaModFix/>
          </a:blip>
          <a:srcRect b="0" l="2720" r="5053" t="0"/>
          <a:stretch/>
        </p:blipFill>
        <p:spPr>
          <a:xfrm>
            <a:off x="-12" y="0"/>
            <a:ext cx="4895637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15"/>
          <p:cNvPicPr preferRelativeResize="0"/>
          <p:nvPr/>
        </p:nvPicPr>
        <p:blipFill rotWithShape="1">
          <a:blip r:embed="rId3">
            <a:alphaModFix/>
          </a:blip>
          <a:srcRect b="4979" l="0" r="0" t="0"/>
          <a:stretch/>
        </p:blipFill>
        <p:spPr>
          <a:xfrm>
            <a:off x="522525" y="644850"/>
            <a:ext cx="8014652" cy="3807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Pause to watch this </a:t>
            </a:r>
            <a:r>
              <a:rPr lang="en"/>
              <a:t>video</a:t>
            </a:r>
            <a:endParaRPr/>
          </a:p>
        </p:txBody>
      </p:sp>
      <p:sp>
        <p:nvSpPr>
          <p:cNvPr id="73" name="Google Shape;73;p16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https://youtu.be/bI1OXWIQf3k</a:t>
            </a:r>
            <a:r>
              <a:rPr lang="en"/>
              <a:t> 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681" y="0"/>
            <a:ext cx="5724635" cy="51434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8"/>
          <p:cNvSpPr txBox="1"/>
          <p:nvPr>
            <p:ph type="ctrTitle"/>
          </p:nvPr>
        </p:nvSpPr>
        <p:spPr>
          <a:xfrm>
            <a:off x="311700" y="2004575"/>
            <a:ext cx="8520600" cy="1833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Create an annotated picture to show what health means to you </a:t>
            </a:r>
            <a:endParaRPr sz="1800"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sz="1800"/>
              <a:t>You’ll get points for every annotated stick person that’s created</a:t>
            </a:r>
            <a:endParaRPr sz="1800"/>
          </a:p>
        </p:txBody>
      </p:sp>
      <p:pic>
        <p:nvPicPr>
          <p:cNvPr id="84" name="Google Shape;8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4794949" cy="1304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9"/>
          <p:cNvSpPr txBox="1"/>
          <p:nvPr/>
        </p:nvSpPr>
        <p:spPr>
          <a:xfrm>
            <a:off x="7047375" y="1228300"/>
            <a:ext cx="17964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90" name="Google Shape;90;p19"/>
          <p:cNvGrpSpPr/>
          <p:nvPr/>
        </p:nvGrpSpPr>
        <p:grpSpPr>
          <a:xfrm>
            <a:off x="962156" y="475974"/>
            <a:ext cx="7283138" cy="4798226"/>
            <a:chOff x="848481" y="38100"/>
            <a:chExt cx="7543385" cy="5067300"/>
          </a:xfrm>
        </p:grpSpPr>
        <p:pic>
          <p:nvPicPr>
            <p:cNvPr id="91" name="Google Shape;91;p1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275894" y="38100"/>
              <a:ext cx="4592217" cy="506730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92" name="Google Shape;92;p19"/>
            <p:cNvCxnSpPr/>
            <p:nvPr/>
          </p:nvCxnSpPr>
          <p:spPr>
            <a:xfrm>
              <a:off x="5235625" y="736975"/>
              <a:ext cx="1443300" cy="122700"/>
            </a:xfrm>
            <a:prstGeom prst="straightConnector1">
              <a:avLst/>
            </a:prstGeom>
            <a:noFill/>
            <a:ln cap="flat" cmpd="sng" w="28575">
              <a:solidFill>
                <a:schemeClr val="dk1"/>
              </a:solidFill>
              <a:prstDash val="solid"/>
              <a:round/>
              <a:headEnd len="med" w="med" type="stealth"/>
              <a:tailEnd len="med" w="med" type="none"/>
            </a:ln>
          </p:spPr>
        </p:cxnSp>
        <p:sp>
          <p:nvSpPr>
            <p:cNvPr id="93" name="Google Shape;93;p19"/>
            <p:cNvSpPr txBox="1"/>
            <p:nvPr/>
          </p:nvSpPr>
          <p:spPr>
            <a:xfrm>
              <a:off x="6488065" y="605146"/>
              <a:ext cx="1903800" cy="650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Getting enough sleep</a:t>
              </a:r>
              <a:endParaRPr/>
            </a:p>
          </p:txBody>
        </p:sp>
        <p:cxnSp>
          <p:nvCxnSpPr>
            <p:cNvPr id="94" name="Google Shape;94;p19"/>
            <p:cNvCxnSpPr/>
            <p:nvPr/>
          </p:nvCxnSpPr>
          <p:spPr>
            <a:xfrm flipH="1">
              <a:off x="1980475" y="1398325"/>
              <a:ext cx="1734000" cy="797400"/>
            </a:xfrm>
            <a:prstGeom prst="straightConnector1">
              <a:avLst/>
            </a:prstGeom>
            <a:noFill/>
            <a:ln cap="flat" cmpd="sng" w="28575">
              <a:solidFill>
                <a:schemeClr val="dk1"/>
              </a:solidFill>
              <a:prstDash val="solid"/>
              <a:round/>
              <a:headEnd len="med" w="med" type="stealth"/>
              <a:tailEnd len="med" w="med" type="none"/>
            </a:ln>
          </p:spPr>
        </p:cxnSp>
        <p:sp>
          <p:nvSpPr>
            <p:cNvPr id="95" name="Google Shape;95;p19"/>
            <p:cNvSpPr txBox="1"/>
            <p:nvPr/>
          </p:nvSpPr>
          <p:spPr>
            <a:xfrm>
              <a:off x="848481" y="2172829"/>
              <a:ext cx="2349000" cy="42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/>
                <a:t>Having a positive attitude</a:t>
              </a:r>
              <a:endParaRPr/>
            </a:p>
          </p:txBody>
        </p:sp>
      </p:grpSp>
      <p:sp>
        <p:nvSpPr>
          <p:cNvPr id="96" name="Google Shape;96;p19"/>
          <p:cNvSpPr txBox="1"/>
          <p:nvPr/>
        </p:nvSpPr>
        <p:spPr>
          <a:xfrm>
            <a:off x="168900" y="92125"/>
            <a:ext cx="8813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Create a healthy stick person!</a:t>
            </a:r>
            <a:endParaRPr sz="18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1" name="Google Shape;101;p20"/>
          <p:cNvGrpSpPr/>
          <p:nvPr/>
        </p:nvGrpSpPr>
        <p:grpSpPr>
          <a:xfrm>
            <a:off x="1670088" y="1314085"/>
            <a:ext cx="6080179" cy="3284596"/>
            <a:chOff x="1079312" y="216188"/>
            <a:chExt cx="7913809" cy="4711124"/>
          </a:xfrm>
        </p:grpSpPr>
        <p:pic>
          <p:nvPicPr>
            <p:cNvPr id="102" name="Google Shape;102;p2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503700" y="216188"/>
              <a:ext cx="4136601" cy="4711124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103" name="Google Shape;103;p20"/>
            <p:cNvCxnSpPr/>
            <p:nvPr/>
          </p:nvCxnSpPr>
          <p:spPr>
            <a:xfrm>
              <a:off x="6218250" y="982650"/>
              <a:ext cx="1228200" cy="844500"/>
            </a:xfrm>
            <a:prstGeom prst="straightConnector1">
              <a:avLst/>
            </a:prstGeom>
            <a:noFill/>
            <a:ln cap="flat" cmpd="sng" w="28575">
              <a:solidFill>
                <a:schemeClr val="dk1"/>
              </a:solidFill>
              <a:prstDash val="solid"/>
              <a:round/>
              <a:headEnd len="med" w="med" type="stealth"/>
              <a:tailEnd len="med" w="med" type="none"/>
            </a:ln>
          </p:spPr>
        </p:cxnSp>
        <p:sp>
          <p:nvSpPr>
            <p:cNvPr id="104" name="Google Shape;104;p20"/>
            <p:cNvSpPr txBox="1"/>
            <p:nvPr/>
          </p:nvSpPr>
          <p:spPr>
            <a:xfrm>
              <a:off x="5829021" y="1827152"/>
              <a:ext cx="3164100" cy="529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200"/>
                <a:t>Spending </a:t>
              </a:r>
              <a:r>
                <a:rPr lang="en" sz="1200"/>
                <a:t>time outside</a:t>
              </a:r>
              <a:endParaRPr sz="1200"/>
            </a:p>
          </p:txBody>
        </p:sp>
        <p:cxnSp>
          <p:nvCxnSpPr>
            <p:cNvPr id="105" name="Google Shape;105;p20"/>
            <p:cNvCxnSpPr/>
            <p:nvPr/>
          </p:nvCxnSpPr>
          <p:spPr>
            <a:xfrm rot="10800000">
              <a:off x="2057375" y="1443175"/>
              <a:ext cx="936600" cy="752400"/>
            </a:xfrm>
            <a:prstGeom prst="straightConnector1">
              <a:avLst/>
            </a:prstGeom>
            <a:noFill/>
            <a:ln cap="flat" cmpd="sng" w="28575">
              <a:solidFill>
                <a:schemeClr val="dk1"/>
              </a:solidFill>
              <a:prstDash val="solid"/>
              <a:round/>
              <a:headEnd len="med" w="med" type="stealth"/>
              <a:tailEnd len="med" w="med" type="none"/>
            </a:ln>
          </p:spPr>
        </p:cxnSp>
        <p:sp>
          <p:nvSpPr>
            <p:cNvPr id="106" name="Google Shape;106;p20"/>
            <p:cNvSpPr txBox="1"/>
            <p:nvPr/>
          </p:nvSpPr>
          <p:spPr>
            <a:xfrm>
              <a:off x="1079312" y="758592"/>
              <a:ext cx="2226300" cy="794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200"/>
                <a:t>Nurturing </a:t>
              </a:r>
              <a:r>
                <a:rPr lang="en" sz="1200"/>
                <a:t>other people/thing’s health</a:t>
              </a:r>
              <a:endParaRPr sz="1200"/>
            </a:p>
          </p:txBody>
        </p:sp>
      </p:grpSp>
      <p:sp>
        <p:nvSpPr>
          <p:cNvPr id="107" name="Google Shape;107;p20"/>
          <p:cNvSpPr txBox="1"/>
          <p:nvPr/>
        </p:nvSpPr>
        <p:spPr>
          <a:xfrm>
            <a:off x="261025" y="214950"/>
            <a:ext cx="8567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You could even put your stick figure in a healthy environment!</a:t>
            </a:r>
            <a:endParaRPr sz="18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1"/>
          <p:cNvSpPr txBox="1"/>
          <p:nvPr>
            <p:ph type="ctrTitle"/>
          </p:nvPr>
        </p:nvSpPr>
        <p:spPr>
          <a:xfrm>
            <a:off x="311700" y="161125"/>
            <a:ext cx="8520600" cy="483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Here are some ideas to get you thinking:</a:t>
            </a:r>
            <a:endParaRPr sz="1800"/>
          </a:p>
        </p:txBody>
      </p:sp>
      <p:sp>
        <p:nvSpPr>
          <p:cNvPr id="113" name="Google Shape;113;p21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14" name="Google Shape;114;p21"/>
          <p:cNvPicPr preferRelativeResize="0"/>
          <p:nvPr/>
        </p:nvPicPr>
        <p:blipFill rotWithShape="1">
          <a:blip r:embed="rId3">
            <a:alphaModFix/>
          </a:blip>
          <a:srcRect b="1577" l="0" r="0" t="3383"/>
          <a:stretch/>
        </p:blipFill>
        <p:spPr>
          <a:xfrm>
            <a:off x="1028675" y="552725"/>
            <a:ext cx="7249624" cy="45907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9223" y="545313"/>
            <a:ext cx="8365553" cy="4052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