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embeddedFontLst>
    <p:embeddedFont>
      <p:font typeface="Roboto"/>
      <p:regular r:id="rId12"/>
      <p:bold r:id="rId13"/>
      <p:italic r:id="rId14"/>
      <p:boldItalic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Roboto-bold.fntdata"/><Relationship Id="rId12" Type="http://schemas.openxmlformats.org/officeDocument/2006/relationships/font" Target="fonts/Roboto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Roboto-boldItalic.fntdata"/><Relationship Id="rId14" Type="http://schemas.openxmlformats.org/officeDocument/2006/relationships/font" Target="fonts/Roboto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3a5418eba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3a5418eba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13b3fe80ec5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13b3fe80ec5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3b3fe80ec5_1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13b3fe80ec5_1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13b3fe80ec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13b3fe80ec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50" u="sng">
                <a:solidFill>
                  <a:schemeClr val="dk1"/>
                </a:solidFill>
                <a:highlight>
                  <a:srgbClr val="F8F9FA"/>
                </a:highlight>
                <a:latin typeface="Roboto"/>
                <a:ea typeface="Roboto"/>
                <a:cs typeface="Roboto"/>
                <a:sym typeface="Roboto"/>
              </a:rPr>
              <a:t>Bring in items for the Summer Food Drive </a:t>
            </a:r>
            <a:r>
              <a:rPr b="1" lang="en" sz="1050" u="sng">
                <a:solidFill>
                  <a:schemeClr val="dk1"/>
                </a:solidFill>
                <a:highlight>
                  <a:srgbClr val="F8F9FA"/>
                </a:highlight>
                <a:latin typeface="Roboto"/>
                <a:ea typeface="Roboto"/>
                <a:cs typeface="Roboto"/>
                <a:sym typeface="Roboto"/>
              </a:rPr>
              <a:t>Friday 8th July</a:t>
            </a:r>
            <a:r>
              <a:rPr lang="en" sz="1050" u="sng">
                <a:solidFill>
                  <a:schemeClr val="dk1"/>
                </a:solidFill>
                <a:highlight>
                  <a:srgbClr val="F8F9FA"/>
                </a:highlight>
                <a:latin typeface="Roboto"/>
                <a:ea typeface="Roboto"/>
                <a:cs typeface="Roboto"/>
                <a:sym typeface="Roboto"/>
              </a:rPr>
              <a:t> Red / required items below</a:t>
            </a:r>
            <a:endParaRPr sz="1050" u="sng">
              <a:solidFill>
                <a:schemeClr val="dk1"/>
              </a:solidFill>
              <a:highlight>
                <a:srgbClr val="F8F9FA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Long life milk / juice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Dried potato (instant mash)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Tinned Fish / Meat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Tinned Rice / Custard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Tinned sponge puddings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Cereal boxes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Tinned Fruit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Tinned tomatoes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Pasta sauce (no pasta)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Squash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Sugar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Biscuits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Tea (40’s)/Coffee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Dried Milk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23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3b3fe80ec5_1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3b3fe80ec5_1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hyperlink" Target="http://www.youtube.com/watch?v=3O6gcWH0xyI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Relationship Id="rId4" Type="http://schemas.openxmlformats.org/officeDocument/2006/relationships/image" Target="../media/image5.png"/><Relationship Id="rId5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 title="Headstrong week 3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77525" y="209075"/>
            <a:ext cx="6244700" cy="468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5010725" y="-239025"/>
            <a:ext cx="4028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00"/>
              <a:t>Headstrong </a:t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3600"/>
          </a:p>
        </p:txBody>
      </p:sp>
      <p:pic>
        <p:nvPicPr>
          <p:cNvPr id="62" name="Google Shape;62;p14"/>
          <p:cNvPicPr preferRelativeResize="0"/>
          <p:nvPr/>
        </p:nvPicPr>
        <p:blipFill rotWithShape="1">
          <a:blip r:embed="rId3">
            <a:alphaModFix/>
          </a:blip>
          <a:srcRect b="0" l="2720" r="5053" t="0"/>
          <a:stretch/>
        </p:blipFill>
        <p:spPr>
          <a:xfrm>
            <a:off x="-12" y="0"/>
            <a:ext cx="4895637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 txBox="1"/>
          <p:nvPr/>
        </p:nvSpPr>
        <p:spPr>
          <a:xfrm>
            <a:off x="5752900" y="1607475"/>
            <a:ext cx="26067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Week 34 </a:t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43375" y="2383275"/>
            <a:ext cx="2491875" cy="2439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9367" y="91854"/>
            <a:ext cx="7105225" cy="4959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6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8" name="Google Shape;7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12362" y="0"/>
            <a:ext cx="7319276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19125"/>
            <a:ext cx="3273325" cy="890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2538" y="1045325"/>
            <a:ext cx="4086225" cy="403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22250" y="1717050"/>
            <a:ext cx="4477751" cy="2271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2" name="Google Shape;9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27725" y="54713"/>
            <a:ext cx="5051500" cy="5034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