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embeddedFontLst>
    <p:embeddedFont>
      <p:font typeface="Roboto Slab"/>
      <p:regular r:id="rId14"/>
      <p:bold r:id="rId15"/>
    </p:embeddedFont>
    <p:embeddedFont>
      <p:font typeface="Roboto"/>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RobotoSlab-bold.fntdata"/><Relationship Id="rId14" Type="http://schemas.openxmlformats.org/officeDocument/2006/relationships/font" Target="fonts/RobotoSlab-regular.fntdata"/><Relationship Id="rId17" Type="http://schemas.openxmlformats.org/officeDocument/2006/relationships/font" Target="fonts/Roboto-bold.fntdata"/><Relationship Id="rId16" Type="http://schemas.openxmlformats.org/officeDocument/2006/relationships/font" Target="fonts/Roboto-regular.fntdata"/><Relationship Id="rId5" Type="http://schemas.openxmlformats.org/officeDocument/2006/relationships/notesMaster" Target="notesMasters/notesMaster1.xml"/><Relationship Id="rId19" Type="http://schemas.openxmlformats.org/officeDocument/2006/relationships/font" Target="fonts/Roboto-boldItalic.fntdata"/><Relationship Id="rId6" Type="http://schemas.openxmlformats.org/officeDocument/2006/relationships/slide" Target="slides/slide1.xml"/><Relationship Id="rId18" Type="http://schemas.openxmlformats.org/officeDocument/2006/relationships/font" Target="fonts/Roboto-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120e5f736f8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120e5f736f8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120e5f736f8_1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120e5f736f8_1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120e5f736f8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120e5f736f8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120e5f736f8_1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120e5f736f8_1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120e5f736f8_1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120e5f736f8_1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125e20bb3da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125e20bb3da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125ba565c5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125ba565c5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1524800" y="672606"/>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sp>
        <p:nvSpPr>
          <p:cNvPr id="11" name="Google Shape;11;p2"/>
          <p:cNvSpPr/>
          <p:nvPr/>
        </p:nvSpPr>
        <p:spPr>
          <a:xfrm rot="10800000">
            <a:off x="6537563" y="3342925"/>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cxnSp>
        <p:nvCxnSpPr>
          <p:cNvPr id="12" name="Google Shape;12;p2"/>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3" name="Google Shape;13;p2"/>
          <p:cNvSpPr txBox="1"/>
          <p:nvPr>
            <p:ph type="ctrTitle"/>
          </p:nvPr>
        </p:nvSpPr>
        <p:spPr>
          <a:xfrm>
            <a:off x="1680302" y="1188925"/>
            <a:ext cx="5783400" cy="1457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p:txBody>
      </p:sp>
      <p:sp>
        <p:nvSpPr>
          <p:cNvPr id="14" name="Google Shape;14;p2"/>
          <p:cNvSpPr txBox="1"/>
          <p:nvPr>
            <p:ph idx="1" type="subTitle"/>
          </p:nvPr>
        </p:nvSpPr>
        <p:spPr>
          <a:xfrm>
            <a:off x="1680302" y="3049450"/>
            <a:ext cx="5783400" cy="9090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p:txBody>
      </p:sp>
      <p:sp>
        <p:nvSpPr>
          <p:cNvPr id="15" name="Google Shape;15;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 name="Shape 16"/>
        <p:cNvGrpSpPr/>
        <p:nvPr/>
      </p:nvGrpSpPr>
      <p:grpSpPr>
        <a:xfrm>
          <a:off x="0" y="0"/>
          <a:ext cx="0" cy="0"/>
          <a:chOff x="0" y="0"/>
          <a:chExt cx="0" cy="0"/>
        </a:xfrm>
      </p:grpSpPr>
      <p:cxnSp>
        <p:nvCxnSpPr>
          <p:cNvPr id="17" name="Google Shape;17;p3"/>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8" name="Google Shape;18;p3"/>
          <p:cNvSpPr txBox="1"/>
          <p:nvPr>
            <p:ph type="title"/>
          </p:nvPr>
        </p:nvSpPr>
        <p:spPr>
          <a:xfrm>
            <a:off x="480750" y="1764950"/>
            <a:ext cx="8222100" cy="907500"/>
          </a:xfrm>
          <a:prstGeom prst="rect">
            <a:avLst/>
          </a:prstGeom>
        </p:spPr>
        <p:txBody>
          <a:bodyPr anchorCtr="0" anchor="b" bIns="91425" lIns="91425" spcFirstLastPara="1" rIns="91425" wrap="square" tIns="91425">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9" name="Google Shape;19;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cxnSp>
        <p:nvCxnSpPr>
          <p:cNvPr id="21" name="Google Shape;21;p4"/>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2" name="Google Shape;22;p4"/>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3" name="Google Shape;23;p4"/>
          <p:cNvSpPr txBox="1"/>
          <p:nvPr>
            <p:ph idx="1" type="body"/>
          </p:nvPr>
        </p:nvSpPr>
        <p:spPr>
          <a:xfrm>
            <a:off x="387900" y="1489824"/>
            <a:ext cx="8368200" cy="3078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4" name="Google Shape;24;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cxnSp>
        <p:nvCxnSpPr>
          <p:cNvPr id="26" name="Google Shape;26;p5"/>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7" name="Google Shape;27;p5"/>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8" name="Google Shape;28;p5"/>
          <p:cNvSpPr txBox="1"/>
          <p:nvPr>
            <p:ph idx="1" type="body"/>
          </p:nvPr>
        </p:nvSpPr>
        <p:spPr>
          <a:xfrm>
            <a:off x="387900" y="1489825"/>
            <a:ext cx="3999900" cy="3078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9" name="Google Shape;29;p5"/>
          <p:cNvSpPr txBox="1"/>
          <p:nvPr>
            <p:ph idx="2" type="body"/>
          </p:nvPr>
        </p:nvSpPr>
        <p:spPr>
          <a:xfrm>
            <a:off x="4756200" y="1489825"/>
            <a:ext cx="3999900" cy="3078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0" name="Google Shape;30;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3" name="Google Shape;33;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4" name="Shape 34"/>
        <p:cNvGrpSpPr/>
        <p:nvPr/>
      </p:nvGrpSpPr>
      <p:grpSpPr>
        <a:xfrm>
          <a:off x="0" y="0"/>
          <a:ext cx="0" cy="0"/>
          <a:chOff x="0" y="0"/>
          <a:chExt cx="0" cy="0"/>
        </a:xfrm>
      </p:grpSpPr>
      <p:cxnSp>
        <p:nvCxnSpPr>
          <p:cNvPr id="35" name="Google Shape;35;p7"/>
          <p:cNvCxnSpPr/>
          <p:nvPr/>
        </p:nvCxnSpPr>
        <p:spPr>
          <a:xfrm>
            <a:off x="489218" y="1412277"/>
            <a:ext cx="331500" cy="0"/>
          </a:xfrm>
          <a:prstGeom prst="straightConnector1">
            <a:avLst/>
          </a:prstGeom>
          <a:noFill/>
          <a:ln cap="flat" cmpd="sng" w="38100">
            <a:solidFill>
              <a:schemeClr val="accent4"/>
            </a:solidFill>
            <a:prstDash val="solid"/>
            <a:round/>
            <a:headEnd len="sm" w="sm" type="none"/>
            <a:tailEnd len="sm" w="sm" type="none"/>
          </a:ln>
        </p:spPr>
      </p:cxnSp>
      <p:sp>
        <p:nvSpPr>
          <p:cNvPr id="36" name="Google Shape;36;p7"/>
          <p:cNvSpPr txBox="1"/>
          <p:nvPr>
            <p:ph type="title"/>
          </p:nvPr>
        </p:nvSpPr>
        <p:spPr>
          <a:xfrm>
            <a:off x="3879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7" name="Google Shape;37;p7"/>
          <p:cNvSpPr txBox="1"/>
          <p:nvPr>
            <p:ph idx="1" type="body"/>
          </p:nvPr>
        </p:nvSpPr>
        <p:spPr>
          <a:xfrm>
            <a:off x="387900" y="1594025"/>
            <a:ext cx="2808000" cy="26811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8" name="Google Shape;38;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9" name="Shape 39"/>
        <p:cNvGrpSpPr/>
        <p:nvPr/>
      </p:nvGrpSpPr>
      <p:grpSpPr>
        <a:xfrm>
          <a:off x="0" y="0"/>
          <a:ext cx="0" cy="0"/>
          <a:chOff x="0" y="0"/>
          <a:chExt cx="0" cy="0"/>
        </a:xfrm>
      </p:grpSpPr>
      <p:sp>
        <p:nvSpPr>
          <p:cNvPr id="40" name="Google Shape;40;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1" name="Google Shape;41;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2" name="Shape 42"/>
        <p:cNvGrpSpPr/>
        <p:nvPr/>
      </p:nvGrpSpPr>
      <p:grpSpPr>
        <a:xfrm>
          <a:off x="0" y="0"/>
          <a:ext cx="0" cy="0"/>
          <a:chOff x="0" y="0"/>
          <a:chExt cx="0" cy="0"/>
        </a:xfrm>
      </p:grpSpPr>
      <p:sp>
        <p:nvSpPr>
          <p:cNvPr id="43" name="Google Shape;43;p9"/>
          <p:cNvSpPr/>
          <p:nvPr/>
        </p:nvSpPr>
        <p:spPr>
          <a:xfrm>
            <a:off x="4572000" y="-7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4" name="Google Shape;44;p9"/>
          <p:cNvCxnSpPr/>
          <p:nvPr/>
        </p:nvCxnSpPr>
        <p:spPr>
          <a:xfrm>
            <a:off x="5029675" y="4495503"/>
            <a:ext cx="540900" cy="0"/>
          </a:xfrm>
          <a:prstGeom prst="straightConnector1">
            <a:avLst/>
          </a:prstGeom>
          <a:noFill/>
          <a:ln cap="flat" cmpd="sng" w="38100">
            <a:solidFill>
              <a:schemeClr val="accent5"/>
            </a:solidFill>
            <a:prstDash val="solid"/>
            <a:round/>
            <a:headEnd len="sm" w="sm" type="none"/>
            <a:tailEnd len="sm" w="sm" type="none"/>
          </a:ln>
        </p:spPr>
      </p:cxnSp>
      <p:sp>
        <p:nvSpPr>
          <p:cNvPr id="45" name="Google Shape;45;p9"/>
          <p:cNvSpPr txBox="1"/>
          <p:nvPr>
            <p:ph type="title"/>
          </p:nvPr>
        </p:nvSpPr>
        <p:spPr>
          <a:xfrm>
            <a:off x="265500" y="1209075"/>
            <a:ext cx="4045200" cy="1506300"/>
          </a:xfrm>
          <a:prstGeom prst="rect">
            <a:avLst/>
          </a:prstGeom>
        </p:spPr>
        <p:txBody>
          <a:bodyPr anchorCtr="0" anchor="b"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46" name="Google Shape;46;p9"/>
          <p:cNvSpPr txBox="1"/>
          <p:nvPr>
            <p:ph idx="1" type="subTitle"/>
          </p:nvPr>
        </p:nvSpPr>
        <p:spPr>
          <a:xfrm>
            <a:off x="265500" y="276900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p:txBody>
      </p:sp>
      <p:sp>
        <p:nvSpPr>
          <p:cNvPr id="47" name="Google Shape;47;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8" name="Google Shape;48;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10"/>
          <p:cNvSpPr txBox="1"/>
          <p:nvPr>
            <p:ph idx="1" type="body"/>
          </p:nvPr>
        </p:nvSpPr>
        <p:spPr>
          <a:xfrm>
            <a:off x="319500" y="423372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p:txBody>
      </p:sp>
      <p:sp>
        <p:nvSpPr>
          <p:cNvPr id="51" name="Google Shape;51;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11"/>
          <p:cNvSpPr/>
          <p:nvPr/>
        </p:nvSpPr>
        <p:spPr>
          <a:xfrm>
            <a:off x="150" y="5076825"/>
            <a:ext cx="9143700" cy="666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1"/>
          <p:cNvSpPr txBox="1"/>
          <p:nvPr>
            <p:ph hasCustomPrompt="1" type="title"/>
          </p:nvPr>
        </p:nvSpPr>
        <p:spPr>
          <a:xfrm>
            <a:off x="387900" y="1152450"/>
            <a:ext cx="8368200" cy="15384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t>xx%</a:t>
            </a:r>
          </a:p>
        </p:txBody>
      </p:sp>
      <p:sp>
        <p:nvSpPr>
          <p:cNvPr id="55" name="Google Shape;55;p11"/>
          <p:cNvSpPr txBox="1"/>
          <p:nvPr>
            <p:ph idx="1" type="body"/>
          </p:nvPr>
        </p:nvSpPr>
        <p:spPr>
          <a:xfrm>
            <a:off x="387900" y="2919450"/>
            <a:ext cx="83682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6" name="Google Shape;56;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7" name="Shape 57"/>
        <p:cNvGrpSpPr/>
        <p:nvPr/>
      </p:nvGrpSpPr>
      <p:grpSpPr>
        <a:xfrm>
          <a:off x="0" y="0"/>
          <a:ext cx="0" cy="0"/>
          <a:chOff x="0" y="0"/>
          <a:chExt cx="0" cy="0"/>
        </a:xfrm>
      </p:grpSpPr>
      <p:sp>
        <p:nvSpPr>
          <p:cNvPr id="58" name="Google Shape;58;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rina">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rmAutofit/>
          </a:bodyPr>
          <a:lstStyle>
            <a:lvl1pPr lvl="0">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1pPr>
            <a:lvl2pPr lvl="1">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2pPr>
            <a:lvl3pPr lvl="2">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3pPr>
            <a:lvl4pPr lvl="3">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4pPr>
            <a:lvl5pPr lvl="4">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5pPr>
            <a:lvl6pPr lvl="5">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6pPr>
            <a:lvl7pPr lvl="6">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7pPr>
            <a:lvl8pPr lvl="7">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8pPr>
            <a:lvl9pPr lvl="8">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9pPr>
          </a:lstStyle>
          <a:p/>
        </p:txBody>
      </p:sp>
      <p:sp>
        <p:nvSpPr>
          <p:cNvPr id="7" name="Google Shape;7;p1"/>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indent="-317500" lvl="1" marL="9144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2pPr>
            <a:lvl3pPr indent="-317500" lvl="2" marL="13716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3pPr>
            <a:lvl4pPr indent="-317500" lvl="3" marL="18288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4pPr>
            <a:lvl5pPr indent="-317500" lvl="4" marL="22860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5pPr>
            <a:lvl6pPr indent="-317500" lvl="5" marL="27432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6pPr>
            <a:lvl7pPr indent="-317500" lvl="6" marL="32004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7pPr>
            <a:lvl8pPr indent="-317500" lvl="7" marL="36576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8pPr>
            <a:lvl9pPr indent="-317500" lvl="8" marL="41148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1"/>
                </a:solidFill>
                <a:latin typeface="Roboto"/>
                <a:ea typeface="Roboto"/>
                <a:cs typeface="Roboto"/>
                <a:sym typeface="Roboto"/>
              </a:defRPr>
            </a:lvl1pPr>
            <a:lvl2pPr lvl="1" algn="r">
              <a:buNone/>
              <a:defRPr sz="1000">
                <a:solidFill>
                  <a:schemeClr val="dk1"/>
                </a:solidFill>
                <a:latin typeface="Roboto"/>
                <a:ea typeface="Roboto"/>
                <a:cs typeface="Roboto"/>
                <a:sym typeface="Roboto"/>
              </a:defRPr>
            </a:lvl2pPr>
            <a:lvl3pPr lvl="2" algn="r">
              <a:buNone/>
              <a:defRPr sz="1000">
                <a:solidFill>
                  <a:schemeClr val="dk1"/>
                </a:solidFill>
                <a:latin typeface="Roboto"/>
                <a:ea typeface="Roboto"/>
                <a:cs typeface="Roboto"/>
                <a:sym typeface="Roboto"/>
              </a:defRPr>
            </a:lvl3pPr>
            <a:lvl4pPr lvl="3" algn="r">
              <a:buNone/>
              <a:defRPr sz="1000">
                <a:solidFill>
                  <a:schemeClr val="dk1"/>
                </a:solidFill>
                <a:latin typeface="Roboto"/>
                <a:ea typeface="Roboto"/>
                <a:cs typeface="Roboto"/>
                <a:sym typeface="Roboto"/>
              </a:defRPr>
            </a:lvl4pPr>
            <a:lvl5pPr lvl="4" algn="r">
              <a:buNone/>
              <a:defRPr sz="1000">
                <a:solidFill>
                  <a:schemeClr val="dk1"/>
                </a:solidFill>
                <a:latin typeface="Roboto"/>
                <a:ea typeface="Roboto"/>
                <a:cs typeface="Roboto"/>
                <a:sym typeface="Roboto"/>
              </a:defRPr>
            </a:lvl5pPr>
            <a:lvl6pPr lvl="5" algn="r">
              <a:buNone/>
              <a:defRPr sz="1000">
                <a:solidFill>
                  <a:schemeClr val="dk1"/>
                </a:solidFill>
                <a:latin typeface="Roboto"/>
                <a:ea typeface="Roboto"/>
                <a:cs typeface="Roboto"/>
                <a:sym typeface="Roboto"/>
              </a:defRPr>
            </a:lvl6pPr>
            <a:lvl7pPr lvl="6" algn="r">
              <a:buNone/>
              <a:defRPr sz="1000">
                <a:solidFill>
                  <a:schemeClr val="dk1"/>
                </a:solidFill>
                <a:latin typeface="Roboto"/>
                <a:ea typeface="Roboto"/>
                <a:cs typeface="Roboto"/>
                <a:sym typeface="Roboto"/>
              </a:defRPr>
            </a:lvl7pPr>
            <a:lvl8pPr lvl="7" algn="r">
              <a:buNone/>
              <a:defRPr sz="1000">
                <a:solidFill>
                  <a:schemeClr val="dk1"/>
                </a:solidFill>
                <a:latin typeface="Roboto"/>
                <a:ea typeface="Roboto"/>
                <a:cs typeface="Roboto"/>
                <a:sym typeface="Roboto"/>
              </a:defRPr>
            </a:lvl8pPr>
            <a:lvl9pPr lvl="8" algn="r">
              <a:buNone/>
              <a:defRPr sz="1000">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youtube.com/watch?v=R0s6dNA09Uw" TargetMode="Externa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www.youtube.com/watch?v=48JAOl2suCE" TargetMode="Externa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drive.google.com/file/d/18ESGhJs_R-l8F-Kbsw93vSmT-Yhj8__k/view" TargetMode="Externa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www.youtube.com/watch?v=KNdEf7W93oQ" TargetMode="Externa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www.youtube.com/watch?v=6awNFRDikek" TargetMode="Externa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www.youtube.com/watch?v=B-nEYsyRlYo" TargetMode="Externa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forms.gle/gnGNQ3yTkYQvmD6G7"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drive.google.com/file/d/1mRlLFhgT9J1BbrOseYmm2MQI9gvEFH36/view" TargetMode="Externa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pic>
        <p:nvPicPr>
          <p:cNvPr id="63" name="Google Shape;63;p13" title="ecoclub video 1 Trim">
            <a:hlinkClick r:id="rId3"/>
          </p:cNvPr>
          <p:cNvPicPr preferRelativeResize="0"/>
          <p:nvPr/>
        </p:nvPicPr>
        <p:blipFill>
          <a:blip r:embed="rId4">
            <a:alphaModFix/>
          </a:blip>
          <a:stretch>
            <a:fillRect/>
          </a:stretch>
        </p:blipFill>
        <p:spPr>
          <a:xfrm>
            <a:off x="1064550" y="-185925"/>
            <a:ext cx="6857992"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3"/>
                                        </p:tgtEl>
                                        <p:attrNameLst>
                                          <p:attrName>style.visibility</p:attrName>
                                        </p:attrNameLst>
                                      </p:cBhvr>
                                      <p:to>
                                        <p:strVal val="visible"/>
                                      </p:to>
                                    </p:set>
                                    <p:animEffect filter="fade" transition="in">
                                      <p:cBhvr>
                                        <p:cTn dur="1000"/>
                                        <p:tgtEl>
                                          <p:spTgt spid="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pic>
        <p:nvPicPr>
          <p:cNvPr id="68" name="Google Shape;68;p14" title="cm chat media video 1 81081fc0 6844 4a51 9948 0583cb1a7452 125 0 0">
            <a:hlinkClick r:id="rId3"/>
          </p:cNvPr>
          <p:cNvPicPr preferRelativeResize="0"/>
          <p:nvPr/>
        </p:nvPicPr>
        <p:blipFill>
          <a:blip r:embed="rId4">
            <a:alphaModFix/>
          </a:blip>
          <a:stretch>
            <a:fillRect/>
          </a:stretch>
        </p:blipFill>
        <p:spPr>
          <a:xfrm>
            <a:off x="1143000" y="0"/>
            <a:ext cx="6858000"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
                                        </p:tgtEl>
                                        <p:attrNameLst>
                                          <p:attrName>style.visibility</p:attrName>
                                        </p:attrNameLst>
                                      </p:cBhvr>
                                      <p:to>
                                        <p:strVal val="visible"/>
                                      </p:to>
                                    </p:set>
                                    <p:animEffect filter="fade" transition="in">
                                      <p:cBhvr>
                                        <p:cTn dur="1000"/>
                                        <p:tgtEl>
                                          <p:spTgt spid="6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pic>
        <p:nvPicPr>
          <p:cNvPr id="73" name="Google Shape;73;p15" title="cm-chat-media-video-1:81081fc0-6844-4a51-9948-0583cb1a7452:125:1:0.MOV">
            <a:hlinkClick r:id="rId3"/>
          </p:cNvPr>
          <p:cNvPicPr preferRelativeResize="0"/>
          <p:nvPr/>
        </p:nvPicPr>
        <p:blipFill>
          <a:blip r:embed="rId4">
            <a:alphaModFix/>
          </a:blip>
          <a:stretch>
            <a:fillRect/>
          </a:stretch>
        </p:blipFill>
        <p:spPr>
          <a:xfrm>
            <a:off x="0" y="-11950"/>
            <a:ext cx="9144000" cy="516741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3"/>
                                        </p:tgtEl>
                                        <p:attrNameLst>
                                          <p:attrName>style.visibility</p:attrName>
                                        </p:attrNameLst>
                                      </p:cBhvr>
                                      <p:to>
                                        <p:strVal val="visible"/>
                                      </p:to>
                                    </p:set>
                                    <p:animEffect filter="fade" transition="in">
                                      <p:cBhvr>
                                        <p:cTn dur="1000"/>
                                        <p:tgtEl>
                                          <p:spTgt spid="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pic>
        <p:nvPicPr>
          <p:cNvPr id="78" name="Google Shape;78;p16" title="eco 3rd video">
            <a:hlinkClick r:id="rId3"/>
          </p:cNvPr>
          <p:cNvPicPr preferRelativeResize="0"/>
          <p:nvPr/>
        </p:nvPicPr>
        <p:blipFill>
          <a:blip r:embed="rId4">
            <a:alphaModFix/>
          </a:blip>
          <a:stretch>
            <a:fillRect/>
          </a:stretch>
        </p:blipFill>
        <p:spPr>
          <a:xfrm>
            <a:off x="1016650" y="0"/>
            <a:ext cx="6858000"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8"/>
                                        </p:tgtEl>
                                        <p:attrNameLst>
                                          <p:attrName>style.visibility</p:attrName>
                                        </p:attrNameLst>
                                      </p:cBhvr>
                                      <p:to>
                                        <p:strVal val="visible"/>
                                      </p:to>
                                    </p:set>
                                    <p:animEffect filter="fade" transition="in">
                                      <p:cBhvr>
                                        <p:cTn dur="1000"/>
                                        <p:tgtEl>
                                          <p:spTgt spid="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pic>
        <p:nvPicPr>
          <p:cNvPr id="83" name="Google Shape;83;p17" title="ecoclub video 2 1">
            <a:hlinkClick r:id="rId3"/>
          </p:cNvPr>
          <p:cNvPicPr preferRelativeResize="0"/>
          <p:nvPr/>
        </p:nvPicPr>
        <p:blipFill>
          <a:blip r:embed="rId4">
            <a:alphaModFix/>
          </a:blip>
          <a:stretch>
            <a:fillRect/>
          </a:stretch>
        </p:blipFill>
        <p:spPr>
          <a:xfrm>
            <a:off x="1376975" y="0"/>
            <a:ext cx="6858000"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
                                        </p:tgtEl>
                                        <p:attrNameLst>
                                          <p:attrName>style.visibility</p:attrName>
                                        </p:attrNameLst>
                                      </p:cBhvr>
                                      <p:to>
                                        <p:strVal val="visible"/>
                                      </p:to>
                                    </p:set>
                                    <p:animEffect filter="fade" transition="in">
                                      <p:cBhvr>
                                        <p:cTn dur="1000"/>
                                        <p:tgtEl>
                                          <p:spTgt spid="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descr="As the human population continues to grow, so does our impact on the environment. In fact, recent research has shown that three-quarters of Earth’s land surface is under pressure from human activity. In this short film, spoken word artist Prince Ea makes a powerful case for protecting the planet and challenges the human race to create a sustainable future.  Winner of the Film4Climate competition organized by the Connect4Climate Program of the World Bank (film4climate.net).&#10;➡ Subscribe: http://bit.ly/NatGeoSubscribe&#10;➡ Get More Short Film Showcase: http://bit.ly/ShortFilmShowcase&#10;&#10;About Short Film Showcase:&#10;The Short Film Showcase spotlights exceptional short videos created by filmmakers from around the web and selected by National Geographic editors. We look for work that affirms National Geographic's belief in the power of science, exploration, and storytelling to change the world. The filmmakers created the content presented, and the opinions expressed are their own, not those of National Geographic Partners. &#10;&#10;See more from National Geographic's Short Film Showcase at http://documentary.com&#10;&#10;Get More National Geographic:&#10;Official Site: http://bit.ly/NatGeoOfficialSite&#10;Facebook: http://bit.ly/FBNatGeo&#10;Twitter: http://bit.ly/NatGeoTwitter&#10;Instagram: http://bit.ly/NatGeoInsta&#10;&#10;About National Geographic:&#10;National Geographic is the world's premium destination for science, exploration, and adventure. Through their world-class scientists, photographers, journalists, and filmmakers, Nat Geo gets you closer to the stories that matter and past the edge of what's possible.&#10;&#10;Read more about the impact humans have on the environment: http://news.nationalgeographic.com/2016/08/human-footprint-map-ecological-impact/&#10;&#10;Three Seconds: https://www.youtube.com/watch?v=sacc_x-XB1Y&#10;&#10;His Epic Message Will Make You Want to Save the World | Short Film Showcase&#10;https://youtu.be/B-nEYsyRlYo&#10;&#10;National Geographic&#10;https://www.youtube.com/natgeo" id="88" name="Google Shape;88;p18" title="His Epic Message Will Make You Want to Save the World | Short Film Showcase">
            <a:hlinkClick r:id="rId3"/>
          </p:cNvPr>
          <p:cNvPicPr preferRelativeResize="0"/>
          <p:nvPr/>
        </p:nvPicPr>
        <p:blipFill>
          <a:blip r:embed="rId4">
            <a:alphaModFix/>
          </a:blip>
          <a:stretch>
            <a:fillRect/>
          </a:stretch>
        </p:blipFill>
        <p:spPr>
          <a:xfrm>
            <a:off x="69600" y="-805050"/>
            <a:ext cx="9004800" cy="6753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8"/>
                                        </p:tgtEl>
                                        <p:attrNameLst>
                                          <p:attrName>style.visibility</p:attrName>
                                        </p:attrNameLst>
                                      </p:cBhvr>
                                      <p:to>
                                        <p:strVal val="visible"/>
                                      </p:to>
                                    </p:set>
                                    <p:animEffect filter="fade" transition="in">
                                      <p:cBhvr>
                                        <p:cTn dur="1000"/>
                                        <p:tgtEl>
                                          <p:spTgt spid="8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9"/>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Weekly Challenge!</a:t>
            </a:r>
            <a:endParaRPr/>
          </a:p>
        </p:txBody>
      </p:sp>
      <p:sp>
        <p:nvSpPr>
          <p:cNvPr id="94" name="Google Shape;94;p19"/>
          <p:cNvSpPr txBox="1"/>
          <p:nvPr>
            <p:ph idx="1" type="body"/>
          </p:nvPr>
        </p:nvSpPr>
        <p:spPr>
          <a:xfrm>
            <a:off x="0" y="1403360"/>
            <a:ext cx="8368200" cy="30789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en"/>
              <a:t>Please complete the following short Google Form which will hopefully help us understand which environmental issues are important to you, whether you think the school is doing enough and what (if anything) you might be willing to do to help. </a:t>
            </a:r>
            <a:endParaRPr/>
          </a:p>
          <a:p>
            <a:pPr indent="0" lvl="0" marL="0" rtl="0" algn="l">
              <a:spcBef>
                <a:spcPts val="1200"/>
              </a:spcBef>
              <a:spcAft>
                <a:spcPts val="0"/>
              </a:spcAft>
              <a:buNone/>
            </a:pPr>
            <a:r>
              <a:rPr lang="en" sz="3400" u="sng">
                <a:solidFill>
                  <a:schemeClr val="hlink"/>
                </a:solidFill>
                <a:latin typeface="Arial"/>
                <a:ea typeface="Arial"/>
                <a:cs typeface="Arial"/>
                <a:sym typeface="Arial"/>
                <a:hlinkClick r:id="rId3"/>
              </a:rPr>
              <a:t>CLICK HERE!</a:t>
            </a:r>
            <a:endParaRPr sz="4100">
              <a:solidFill>
                <a:schemeClr val="accent2"/>
              </a:solidFill>
            </a:endParaRPr>
          </a:p>
          <a:p>
            <a:pPr indent="0" lvl="0" marL="0" rtl="0" algn="l">
              <a:spcBef>
                <a:spcPts val="1200"/>
              </a:spcBef>
              <a:spcAft>
                <a:spcPts val="0"/>
              </a:spcAft>
              <a:buNone/>
            </a:pPr>
            <a:r>
              <a:rPr lang="en"/>
              <a:t>Tutors, please share this presentation on your form’s Google Classroom.</a:t>
            </a:r>
            <a:endParaRPr/>
          </a:p>
          <a:p>
            <a:pPr indent="0" lvl="0" marL="0" rtl="0" algn="l">
              <a:spcBef>
                <a:spcPts val="1200"/>
              </a:spcBef>
              <a:spcAft>
                <a:spcPts val="1200"/>
              </a:spcAft>
              <a:buNone/>
            </a:pPr>
            <a:r>
              <a:rPr lang="en"/>
              <a:t>Many thanks!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0"/>
          <p:cNvSpPr txBox="1"/>
          <p:nvPr>
            <p:ph type="title"/>
          </p:nvPr>
        </p:nvSpPr>
        <p:spPr>
          <a:xfrm>
            <a:off x="387900" y="458025"/>
            <a:ext cx="8368200" cy="6861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Footnote. Last Friday, 1.31pm :(</a:t>
            </a:r>
            <a:endParaRPr/>
          </a:p>
        </p:txBody>
      </p:sp>
      <p:pic>
        <p:nvPicPr>
          <p:cNvPr id="100" name="Google Shape;100;p20" title="IMG_4333.MOV">
            <a:hlinkClick r:id="rId3"/>
          </p:cNvPr>
          <p:cNvPicPr preferRelativeResize="0"/>
          <p:nvPr/>
        </p:nvPicPr>
        <p:blipFill>
          <a:blip r:embed="rId4">
            <a:alphaModFix/>
          </a:blip>
          <a:stretch>
            <a:fillRect/>
          </a:stretch>
        </p:blipFill>
        <p:spPr>
          <a:xfrm>
            <a:off x="2286000" y="1217825"/>
            <a:ext cx="4572000" cy="342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0"/>
                                        </p:tgtEl>
                                        <p:attrNameLst>
                                          <p:attrName>style.visibility</p:attrName>
                                        </p:attrNameLst>
                                      </p:cBhvr>
                                      <p:to>
                                        <p:strVal val="visible"/>
                                      </p:to>
                                    </p:set>
                                    <p:animEffect filter="fade" transition="in">
                                      <p:cBhvr>
                                        <p:cTn dur="1000"/>
                                        <p:tgtEl>
                                          <p:spTgt spid="1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