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6858000" cx="12192000"/>
  <p:notesSz cx="16256000" cy="7620000"/>
  <p:embeddedFontLst>
    <p:embeddedFont>
      <p:font typeface="Helvetica Neue"/>
      <p:regular r:id="rId25"/>
      <p:bold r:id="rId26"/>
      <p:italic r:id="rId27"/>
      <p:boldItalic r:id="rId28"/>
    </p:embeddedFont>
    <p:embeddedFont>
      <p:font typeface="Helvetica Neue Light"/>
      <p:regular r:id="rId29"/>
      <p:bold r:id="rId30"/>
      <p:italic r:id="rId31"/>
      <p:boldItalic r:id="rId3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592">
          <p15:clr>
            <a:srgbClr val="A4A3A4"/>
          </p15:clr>
        </p15:guide>
        <p15:guide id="2" pos="1620">
          <p15:clr>
            <a:srgbClr val="A4A3A4"/>
          </p15:clr>
        </p15:guide>
      </p15:sldGuideLst>
    </p:ext>
    <p:ext uri="http://customooxmlschemas.google.com/">
      <go:slidesCustomData xmlns:go="http://customooxmlschemas.google.com/" r:id="rId33" roundtripDataSignature="AMtx7miB1HmzqyuKJ7XVZNDQ6vtoyYeC+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592" orient="horz"/>
        <p:guide pos="162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HelveticaNeue-bold.fntdata"/><Relationship Id="rId25" Type="http://schemas.openxmlformats.org/officeDocument/2006/relationships/font" Target="fonts/HelveticaNeue-regular.fntdata"/><Relationship Id="rId28" Type="http://schemas.openxmlformats.org/officeDocument/2006/relationships/font" Target="fonts/HelveticaNeue-boldItalic.fntdata"/><Relationship Id="rId27" Type="http://schemas.openxmlformats.org/officeDocument/2006/relationships/font" Target="fonts/HelveticaNeue-italic.fntdata"/><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font" Target="fonts/HelveticaNeueLight-regular.fntdata"/><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HelveticaNeueLight-italic.fntdata"/><Relationship Id="rId30" Type="http://schemas.openxmlformats.org/officeDocument/2006/relationships/font" Target="fonts/HelveticaNeueLight-bold.fntdata"/><Relationship Id="rId11" Type="http://schemas.openxmlformats.org/officeDocument/2006/relationships/slide" Target="slides/slide6.xml"/><Relationship Id="rId33" Type="http://customschemas.google.com/relationships/presentationmetadata" Target="metadata"/><Relationship Id="rId10" Type="http://schemas.openxmlformats.org/officeDocument/2006/relationships/slide" Target="slides/slide5.xml"/><Relationship Id="rId32" Type="http://schemas.openxmlformats.org/officeDocument/2006/relationships/font" Target="fonts/HelveticaNeueLight-boldItalic.fnt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7043738" cy="3825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9207500" y="0"/>
            <a:ext cx="7045325" cy="3825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7237413"/>
            <a:ext cx="7043738" cy="3825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436"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 name="Shape 48"/>
        <p:cNvGrpSpPr/>
        <p:nvPr/>
      </p:nvGrpSpPr>
      <p:grpSpPr>
        <a:xfrm>
          <a:off x="0" y="0"/>
          <a:ext cx="0" cy="0"/>
          <a:chOff x="0" y="0"/>
          <a:chExt cx="0" cy="0"/>
        </a:xfrm>
      </p:grpSpPr>
      <p:sp>
        <p:nvSpPr>
          <p:cNvPr id="49" name="Google Shape;49;gf7ae899730_0_0:notes"/>
          <p:cNvSpPr/>
          <p:nvPr>
            <p:ph idx="2" type="sldImg"/>
          </p:nvPr>
        </p:nvSpPr>
        <p:spPr>
          <a:xfrm>
            <a:off x="5842000" y="952500"/>
            <a:ext cx="4572000" cy="2571600"/>
          </a:xfrm>
          <a:custGeom>
            <a:rect b="b" l="l" r="r" t="t"/>
            <a:pathLst>
              <a:path extrusionOk="0" h="120000" w="120000">
                <a:moveTo>
                  <a:pt x="0" y="0"/>
                </a:moveTo>
                <a:lnTo>
                  <a:pt x="120000" y="0"/>
                </a:lnTo>
                <a:lnTo>
                  <a:pt x="120000" y="120000"/>
                </a:lnTo>
                <a:lnTo>
                  <a:pt x="0" y="120000"/>
                </a:lnTo>
                <a:close/>
              </a:path>
            </a:pathLst>
          </a:custGeom>
        </p:spPr>
      </p:sp>
      <p:sp>
        <p:nvSpPr>
          <p:cNvPr id="50" name="Google Shape;50;gf7ae899730_0_0:notes"/>
          <p:cNvSpPr txBox="1"/>
          <p:nvPr>
            <p:ph idx="1" type="body"/>
          </p:nvPr>
        </p:nvSpPr>
        <p:spPr>
          <a:xfrm>
            <a:off x="1625600" y="3667125"/>
            <a:ext cx="13004700" cy="3000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 name="Google Shape;51;gf7ae899730_0_0:notes"/>
          <p:cNvSpPr txBox="1"/>
          <p:nvPr>
            <p:ph idx="12" type="sldNum"/>
          </p:nvPr>
        </p:nvSpPr>
        <p:spPr>
          <a:xfrm>
            <a:off x="9207500" y="7237413"/>
            <a:ext cx="7045200" cy="3825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cb4201f0e4_0_0:notes"/>
          <p:cNvSpPr/>
          <p:nvPr>
            <p:ph idx="2" type="sldImg"/>
          </p:nvPr>
        </p:nvSpPr>
        <p:spPr>
          <a:xfrm>
            <a:off x="903822" y="571500"/>
            <a:ext cx="14449800" cy="2857500"/>
          </a:xfrm>
          <a:custGeom>
            <a:rect b="b" l="l" r="r" t="t"/>
            <a:pathLst>
              <a:path extrusionOk="0" h="120000" w="120000">
                <a:moveTo>
                  <a:pt x="0" y="0"/>
                </a:moveTo>
                <a:lnTo>
                  <a:pt x="120000" y="0"/>
                </a:lnTo>
                <a:lnTo>
                  <a:pt x="120000" y="120000"/>
                </a:lnTo>
                <a:lnTo>
                  <a:pt x="0" y="120000"/>
                </a:lnTo>
                <a:close/>
              </a:path>
            </a:pathLst>
          </a:custGeom>
        </p:spPr>
      </p:sp>
      <p:sp>
        <p:nvSpPr>
          <p:cNvPr id="58" name="Google Shape;58;gcb4201f0e4_0_0:notes"/>
          <p:cNvSpPr txBox="1"/>
          <p:nvPr>
            <p:ph idx="1" type="body"/>
          </p:nvPr>
        </p:nvSpPr>
        <p:spPr>
          <a:xfrm>
            <a:off x="1625600" y="3619500"/>
            <a:ext cx="13004700" cy="3429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1: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5" name="Google Shape;65;p1: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Placeholder slide whilst students enter the room.</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Please see the Project deSHAME “Step Up, Speak Up!” Assembly Guidance notes for further delivery information.</a:t>
            </a:r>
            <a:endParaRPr/>
          </a:p>
        </p:txBody>
      </p:sp>
      <p:sp>
        <p:nvSpPr>
          <p:cNvPr id="66" name="Google Shape;66;p1: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3: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3" name="Google Shape;93;p3: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1" i="0" lang="en-GB" sz="1200" u="none" strike="noStrike">
                <a:solidFill>
                  <a:schemeClr val="dk1"/>
                </a:solidFill>
                <a:latin typeface="Calibri"/>
                <a:ea typeface="Calibri"/>
                <a:cs typeface="Calibri"/>
                <a:sym typeface="Calibri"/>
              </a:rPr>
              <a:t>• </a:t>
            </a:r>
            <a:r>
              <a:rPr b="0" i="0" lang="en-GB" sz="1200" u="none" strike="noStrike">
                <a:solidFill>
                  <a:schemeClr val="dk1"/>
                </a:solidFill>
                <a:latin typeface="Calibri"/>
                <a:ea typeface="Calibri"/>
                <a:cs typeface="Calibri"/>
                <a:sym typeface="Calibri"/>
              </a:rPr>
              <a:t>What do you like to do online?</a:t>
            </a:r>
            <a:endParaRPr/>
          </a:p>
          <a:p>
            <a:pPr indent="0" lvl="0" marL="0" rtl="0" algn="l">
              <a:spcBef>
                <a:spcPts val="0"/>
              </a:spcBef>
              <a:spcAft>
                <a:spcPts val="0"/>
              </a:spcAft>
              <a:buNone/>
            </a:pPr>
            <a:r>
              <a:rPr b="1" i="0" lang="en-GB" sz="1200" u="none" strike="noStrike">
                <a:solidFill>
                  <a:schemeClr val="dk1"/>
                </a:solidFill>
                <a:latin typeface="Calibri"/>
                <a:ea typeface="Calibri"/>
                <a:cs typeface="Calibri"/>
                <a:sym typeface="Calibri"/>
              </a:rPr>
              <a:t>• </a:t>
            </a:r>
            <a:r>
              <a:rPr b="0" i="0" lang="en-GB" sz="1200" u="none" strike="noStrike">
                <a:solidFill>
                  <a:schemeClr val="dk1"/>
                </a:solidFill>
                <a:latin typeface="Calibri"/>
                <a:ea typeface="Calibri"/>
                <a:cs typeface="Calibri"/>
                <a:sym typeface="Calibri"/>
              </a:rPr>
              <a:t>What apps and services do you use?</a:t>
            </a:r>
            <a:endParaRPr/>
          </a:p>
          <a:p>
            <a:pPr indent="0" lvl="0" marL="0" rtl="0" algn="l">
              <a:spcBef>
                <a:spcPts val="0"/>
              </a:spcBef>
              <a:spcAft>
                <a:spcPts val="0"/>
              </a:spcAft>
              <a:buNone/>
            </a:pPr>
            <a:r>
              <a:rPr b="1" i="0" lang="en-GB" sz="1200" u="none" strike="noStrike">
                <a:solidFill>
                  <a:schemeClr val="dk1"/>
                </a:solidFill>
                <a:latin typeface="Calibri"/>
                <a:ea typeface="Calibri"/>
                <a:cs typeface="Calibri"/>
                <a:sym typeface="Calibri"/>
              </a:rPr>
              <a:t>• </a:t>
            </a:r>
            <a:r>
              <a:rPr b="0" i="0" lang="en-GB" sz="1200" u="none" strike="noStrike">
                <a:solidFill>
                  <a:schemeClr val="dk1"/>
                </a:solidFill>
                <a:latin typeface="Calibri"/>
                <a:ea typeface="Calibri"/>
                <a:cs typeface="Calibri"/>
                <a:sym typeface="Calibri"/>
              </a:rPr>
              <a:t>What are your favourite things about being online?</a:t>
            </a:r>
            <a:endParaRPr/>
          </a:p>
          <a:p>
            <a:pPr indent="0" lvl="0" marL="0" rtl="0" algn="l">
              <a:spcBef>
                <a:spcPts val="0"/>
              </a:spcBef>
              <a:spcAft>
                <a:spcPts val="0"/>
              </a:spcAft>
              <a:buNone/>
            </a:pPr>
            <a:r>
              <a:rPr b="1" i="0" lang="en-GB" sz="1200" u="none" strike="noStrike">
                <a:solidFill>
                  <a:schemeClr val="dk1"/>
                </a:solidFill>
                <a:latin typeface="Calibri"/>
                <a:ea typeface="Calibri"/>
                <a:cs typeface="Calibri"/>
                <a:sym typeface="Calibri"/>
              </a:rPr>
              <a:t>• </a:t>
            </a:r>
            <a:r>
              <a:rPr b="0" i="0" lang="en-GB" sz="1200" u="none" strike="noStrike">
                <a:solidFill>
                  <a:schemeClr val="dk1"/>
                </a:solidFill>
                <a:latin typeface="Calibri"/>
                <a:ea typeface="Calibri"/>
                <a:cs typeface="Calibri"/>
                <a:sym typeface="Calibri"/>
              </a:rPr>
              <a:t>Are there any negative aspects of being online?</a:t>
            </a:r>
            <a:endParaRPr/>
          </a:p>
          <a:p>
            <a:pPr indent="0" lvl="0" marL="0" rtl="0" algn="l">
              <a:spcBef>
                <a:spcPts val="0"/>
              </a:spcBef>
              <a:spcAft>
                <a:spcPts val="0"/>
              </a:spcAft>
              <a:buNone/>
            </a:pPr>
            <a:r>
              <a:t/>
            </a:r>
            <a:endParaRPr b="0" i="0" sz="1200" u="none" strike="noStrike">
              <a:solidFill>
                <a:schemeClr val="dk1"/>
              </a:solidFill>
              <a:latin typeface="Calibri"/>
              <a:ea typeface="Calibri"/>
              <a:cs typeface="Calibri"/>
              <a:sym typeface="Calibri"/>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Explain to students that as a school you want to support your students with all the positive aspects of being online, but you also know that there can be negative aspects to life online as well, and some of these may be issues like bullying and harassment. Confirm that as a school you’re committed to tackling bullying and harassment in all its forms including when it takes place online. Explain that the session is going to focus on a particular form of online harassment.</a:t>
            </a:r>
            <a:endParaRPr/>
          </a:p>
          <a:p>
            <a:pPr indent="0" lvl="0" marL="0" rtl="0" algn="l">
              <a:spcBef>
                <a:spcPts val="0"/>
              </a:spcBef>
              <a:spcAft>
                <a:spcPts val="0"/>
              </a:spcAft>
              <a:buNone/>
            </a:pPr>
            <a:r>
              <a:t/>
            </a:r>
            <a:endParaRPr/>
          </a:p>
        </p:txBody>
      </p:sp>
      <p:sp>
        <p:nvSpPr>
          <p:cNvPr id="94" name="Google Shape;94;p3: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4: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6" name="Google Shape;116;p4: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Explain that these are real life examples which were described during research into online sexual harassment – the topic for today’s session.</a:t>
            </a:r>
            <a:endParaRPr/>
          </a:p>
        </p:txBody>
      </p:sp>
      <p:sp>
        <p:nvSpPr>
          <p:cNvPr id="117" name="Google Shape;117;p4: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5: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1" name="Google Shape;151;p5: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Online sexual harassment can be defined as unwanted sexual behaviour on any digital platform. It can happen to anyone online, but this assembly (and the whole Step Up, Speak Up toolkit) specifically focuses on peer-to-peer online sexual harassment.</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Online sexual harassment can include a wide range of behaviours that use digital content (images, videos, posts, messages, pages) on a variety of different online platforms (private or public).</a:t>
            </a:r>
            <a:endParaRPr/>
          </a:p>
        </p:txBody>
      </p:sp>
      <p:sp>
        <p:nvSpPr>
          <p:cNvPr id="152" name="Google Shape;152;p5: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6: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2" name="Google Shape;162;p6: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Read aloud the first question. </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Explain that there is no typical victim of online sexual harassment. It can impact both boys and girls, although research shows girls are more likely to face harsher consequences if they are targeted.</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Next, explain that online sexual harassment often overlaps with other discrimination and hate crimes, online and offline. It often overlaps with harassment related to a person’s actual or perceived gender, sexual orientation, race,</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religion, special educational needs or disability.</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Read aloud the second question. </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Explain that online sexual harassment by definition takes place online, but that it’s important to remember that it impacts the offline world too. It’s often playing out in front of a school or local community audience.</a:t>
            </a:r>
            <a:endParaRPr/>
          </a:p>
        </p:txBody>
      </p:sp>
      <p:sp>
        <p:nvSpPr>
          <p:cNvPr id="163" name="Google Shape;163;p6: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cb4201f0e4_0_55:notes"/>
          <p:cNvSpPr/>
          <p:nvPr>
            <p:ph idx="2" type="sldImg"/>
          </p:nvPr>
        </p:nvSpPr>
        <p:spPr>
          <a:xfrm>
            <a:off x="5842000" y="952500"/>
            <a:ext cx="4572000" cy="25716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cb4201f0e4_0_55:notes"/>
          <p:cNvSpPr txBox="1"/>
          <p:nvPr>
            <p:ph idx="1" type="body"/>
          </p:nvPr>
        </p:nvSpPr>
        <p:spPr>
          <a:xfrm>
            <a:off x="1625600" y="3667125"/>
            <a:ext cx="13004700" cy="3000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gcb4201f0e4_0_55:notes"/>
          <p:cNvSpPr txBox="1"/>
          <p:nvPr>
            <p:ph idx="12" type="sldNum"/>
          </p:nvPr>
        </p:nvSpPr>
        <p:spPr>
          <a:xfrm>
            <a:off x="9207500" y="7237413"/>
            <a:ext cx="7045200" cy="3825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8: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3" name="Google Shape;183;p8: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Most helpful response: D</a:t>
            </a:r>
            <a:endParaRPr/>
          </a:p>
        </p:txBody>
      </p:sp>
      <p:sp>
        <p:nvSpPr>
          <p:cNvPr id="184" name="Google Shape;184;p8: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9: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2" name="Google Shape;192;p9: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Feedback the response to the scenario, with input from students where appropriate.</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Consider asking students how they think being a victim of online sexual harassment might make someone feel. Take responses if appropriate. Use the students’ responses to lead in to the next slide.</a:t>
            </a:r>
            <a:endParaRPr/>
          </a:p>
        </p:txBody>
      </p:sp>
      <p:sp>
        <p:nvSpPr>
          <p:cNvPr id="193" name="Google Shape;193;p9: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cb4201f0e4_0_61:notes"/>
          <p:cNvSpPr/>
          <p:nvPr>
            <p:ph idx="2" type="sldImg"/>
          </p:nvPr>
        </p:nvSpPr>
        <p:spPr>
          <a:xfrm>
            <a:off x="5842000" y="952500"/>
            <a:ext cx="4572000" cy="25716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cb4201f0e4_0_61:notes"/>
          <p:cNvSpPr txBox="1"/>
          <p:nvPr>
            <p:ph idx="1" type="body"/>
          </p:nvPr>
        </p:nvSpPr>
        <p:spPr>
          <a:xfrm>
            <a:off x="1625600" y="3667125"/>
            <a:ext cx="13004700" cy="3000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gcb4201f0e4_0_61:notes"/>
          <p:cNvSpPr txBox="1"/>
          <p:nvPr>
            <p:ph idx="12" type="sldNum"/>
          </p:nvPr>
        </p:nvSpPr>
        <p:spPr>
          <a:xfrm>
            <a:off x="9207500" y="7237413"/>
            <a:ext cx="7045200" cy="3825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cb4201f0e4_0_66:notes"/>
          <p:cNvSpPr/>
          <p:nvPr>
            <p:ph idx="2" type="sldImg"/>
          </p:nvPr>
        </p:nvSpPr>
        <p:spPr>
          <a:xfrm>
            <a:off x="5842000" y="952500"/>
            <a:ext cx="4572000" cy="2571600"/>
          </a:xfrm>
          <a:custGeom>
            <a:rect b="b" l="l" r="r" t="t"/>
            <a:pathLst>
              <a:path extrusionOk="0" h="120000" w="120000">
                <a:moveTo>
                  <a:pt x="0" y="0"/>
                </a:moveTo>
                <a:lnTo>
                  <a:pt x="120000" y="0"/>
                </a:lnTo>
                <a:lnTo>
                  <a:pt x="120000" y="120000"/>
                </a:lnTo>
                <a:lnTo>
                  <a:pt x="0" y="120000"/>
                </a:lnTo>
                <a:close/>
              </a:path>
            </a:pathLst>
          </a:custGeom>
        </p:spPr>
      </p:sp>
      <p:sp>
        <p:nvSpPr>
          <p:cNvPr id="209" name="Google Shape;209;gcb4201f0e4_0_66:notes"/>
          <p:cNvSpPr txBox="1"/>
          <p:nvPr>
            <p:ph idx="1" type="body"/>
          </p:nvPr>
        </p:nvSpPr>
        <p:spPr>
          <a:xfrm>
            <a:off x="1625600" y="3667125"/>
            <a:ext cx="13004700" cy="3000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gcb4201f0e4_0_66:notes"/>
          <p:cNvSpPr txBox="1"/>
          <p:nvPr>
            <p:ph idx="12" type="sldNum"/>
          </p:nvPr>
        </p:nvSpPr>
        <p:spPr>
          <a:xfrm>
            <a:off x="9207500" y="7237413"/>
            <a:ext cx="7045200" cy="3825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gcb4201f0e4_0_71:notes"/>
          <p:cNvSpPr/>
          <p:nvPr>
            <p:ph idx="2" type="sldImg"/>
          </p:nvPr>
        </p:nvSpPr>
        <p:spPr>
          <a:xfrm>
            <a:off x="5842000" y="952500"/>
            <a:ext cx="4572000" cy="2571600"/>
          </a:xfrm>
          <a:custGeom>
            <a:rect b="b" l="l" r="r" t="t"/>
            <a:pathLst>
              <a:path extrusionOk="0" h="120000" w="120000">
                <a:moveTo>
                  <a:pt x="0" y="0"/>
                </a:moveTo>
                <a:lnTo>
                  <a:pt x="120000" y="0"/>
                </a:lnTo>
                <a:lnTo>
                  <a:pt x="120000" y="120000"/>
                </a:lnTo>
                <a:lnTo>
                  <a:pt x="0" y="120000"/>
                </a:lnTo>
                <a:close/>
              </a:path>
            </a:pathLst>
          </a:custGeom>
        </p:spPr>
      </p:sp>
      <p:sp>
        <p:nvSpPr>
          <p:cNvPr id="215" name="Google Shape;215;gcb4201f0e4_0_71:notes"/>
          <p:cNvSpPr txBox="1"/>
          <p:nvPr>
            <p:ph idx="1" type="body"/>
          </p:nvPr>
        </p:nvSpPr>
        <p:spPr>
          <a:xfrm>
            <a:off x="1625600" y="3667125"/>
            <a:ext cx="13004700" cy="3000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gcb4201f0e4_0_71:notes"/>
          <p:cNvSpPr txBox="1"/>
          <p:nvPr>
            <p:ph idx="12" type="sldNum"/>
          </p:nvPr>
        </p:nvSpPr>
        <p:spPr>
          <a:xfrm>
            <a:off x="9207500" y="7237413"/>
            <a:ext cx="7045200" cy="3825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3: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1" name="Google Shape;221;p13: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Explain that as staff members you have strict rules and guidelines on how to respond when things are reported to you.</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Tell the students that on the next slide they’ll get to hear what those rules say and how school will deal with reports that are made to them.</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Reassure them again that as staff members you want to help and support them and then read the points on the slide, expanding where necessary. </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For example, you may want to clarify that although you will speak with them before informing anyone else, there are some cases where you have a legal responsibility to involve the police or other external agencies.</a:t>
            </a:r>
            <a:endParaRPr/>
          </a:p>
        </p:txBody>
      </p:sp>
      <p:sp>
        <p:nvSpPr>
          <p:cNvPr id="222" name="Google Shape;222;p13: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9: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8" name="Google Shape;228;p19: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Explain to students that you’re nearing the end of the session and that you hope they’re feeling more confident about how and why they should report online sexual harassment. Remind them that as a school you’re committed to taking online sexual harassment seriously and to responding to any report that is made. </a:t>
            </a:r>
            <a:endParaRPr/>
          </a:p>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Use this opportunity to remind them of any key points in your reporting procedures and to identify your school or setting’s DSL (Designated Safeguarding Lead). Explain that the DSL has authority for dealing with reports of online sexual harassment, so other staff members may need to share what they have been told with them. You could also use this opportunity to explain where the DSL can be found – for example, where their office is or what times they are available to speak with students.</a:t>
            </a:r>
            <a:endParaRPr/>
          </a:p>
        </p:txBody>
      </p:sp>
      <p:sp>
        <p:nvSpPr>
          <p:cNvPr id="229" name="Google Shape;229;p19: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gcb4201f0e4_0_82:notes"/>
          <p:cNvSpPr/>
          <p:nvPr>
            <p:ph idx="2" type="sldImg"/>
          </p:nvPr>
        </p:nvSpPr>
        <p:spPr>
          <a:xfrm>
            <a:off x="5842000" y="952500"/>
            <a:ext cx="4572000" cy="2571600"/>
          </a:xfrm>
          <a:custGeom>
            <a:rect b="b" l="l" r="r" t="t"/>
            <a:pathLst>
              <a:path extrusionOk="0" h="120000" w="120000">
                <a:moveTo>
                  <a:pt x="0" y="0"/>
                </a:moveTo>
                <a:lnTo>
                  <a:pt x="120000" y="0"/>
                </a:lnTo>
                <a:lnTo>
                  <a:pt x="120000" y="120000"/>
                </a:lnTo>
                <a:lnTo>
                  <a:pt x="0" y="120000"/>
                </a:lnTo>
                <a:close/>
              </a:path>
            </a:pathLst>
          </a:custGeom>
        </p:spPr>
      </p:sp>
      <p:sp>
        <p:nvSpPr>
          <p:cNvPr id="241" name="Google Shape;241;gcb4201f0e4_0_82:notes"/>
          <p:cNvSpPr txBox="1"/>
          <p:nvPr>
            <p:ph idx="1" type="body"/>
          </p:nvPr>
        </p:nvSpPr>
        <p:spPr>
          <a:xfrm>
            <a:off x="1625600" y="3667125"/>
            <a:ext cx="13004700" cy="30003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2" name="Google Shape;242;gcb4201f0e4_0_82:notes"/>
          <p:cNvSpPr txBox="1"/>
          <p:nvPr>
            <p:ph idx="12" type="sldNum"/>
          </p:nvPr>
        </p:nvSpPr>
        <p:spPr>
          <a:xfrm>
            <a:off x="9207500" y="7237413"/>
            <a:ext cx="7045200" cy="3825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gcb4201f0e4_0_141:notes"/>
          <p:cNvSpPr/>
          <p:nvPr>
            <p:ph idx="2" type="sldImg"/>
          </p:nvPr>
        </p:nvSpPr>
        <p:spPr>
          <a:xfrm>
            <a:off x="903822" y="571500"/>
            <a:ext cx="14449800" cy="2857500"/>
          </a:xfrm>
          <a:custGeom>
            <a:rect b="b" l="l" r="r" t="t"/>
            <a:pathLst>
              <a:path extrusionOk="0" h="120000" w="120000">
                <a:moveTo>
                  <a:pt x="0" y="0"/>
                </a:moveTo>
                <a:lnTo>
                  <a:pt x="120000" y="0"/>
                </a:lnTo>
                <a:lnTo>
                  <a:pt x="120000" y="120000"/>
                </a:lnTo>
                <a:lnTo>
                  <a:pt x="0" y="120000"/>
                </a:lnTo>
                <a:close/>
              </a:path>
            </a:pathLst>
          </a:custGeom>
        </p:spPr>
      </p:sp>
      <p:sp>
        <p:nvSpPr>
          <p:cNvPr id="249" name="Google Shape;249;gcb4201f0e4_0_141:notes"/>
          <p:cNvSpPr txBox="1"/>
          <p:nvPr>
            <p:ph idx="1" type="body"/>
          </p:nvPr>
        </p:nvSpPr>
        <p:spPr>
          <a:xfrm>
            <a:off x="1625600" y="3619500"/>
            <a:ext cx="13004700" cy="3429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cb4201f0e4_0_90:notes"/>
          <p:cNvSpPr/>
          <p:nvPr>
            <p:ph idx="2" type="sldImg"/>
          </p:nvPr>
        </p:nvSpPr>
        <p:spPr>
          <a:xfrm>
            <a:off x="903822" y="571500"/>
            <a:ext cx="14449800" cy="28575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cb4201f0e4_0_90:notes"/>
          <p:cNvSpPr txBox="1"/>
          <p:nvPr>
            <p:ph idx="1" type="body"/>
          </p:nvPr>
        </p:nvSpPr>
        <p:spPr>
          <a:xfrm>
            <a:off x="1625600" y="3619500"/>
            <a:ext cx="13004700" cy="3429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1:notes"/>
          <p:cNvSpPr/>
          <p:nvPr>
            <p:ph idx="2" type="sldImg"/>
          </p:nvPr>
        </p:nvSpPr>
        <p:spPr>
          <a:xfrm>
            <a:off x="5842000" y="952500"/>
            <a:ext cx="4572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4" name="Google Shape;264;p21:notes"/>
          <p:cNvSpPr txBox="1"/>
          <p:nvPr>
            <p:ph idx="1" type="body"/>
          </p:nvPr>
        </p:nvSpPr>
        <p:spPr>
          <a:xfrm>
            <a:off x="1625600" y="3667125"/>
            <a:ext cx="13004800" cy="3000375"/>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rPr b="0" i="0" lang="en-GB" sz="1200" u="none" strike="noStrike">
                <a:solidFill>
                  <a:schemeClr val="dk1"/>
                </a:solidFill>
                <a:latin typeface="Calibri"/>
                <a:ea typeface="Calibri"/>
                <a:cs typeface="Calibri"/>
                <a:sym typeface="Calibri"/>
              </a:rPr>
              <a:t>Draw attention to the slogan: Step up, speak up and put an end to online sexual harassment.</a:t>
            </a:r>
            <a:endParaRPr/>
          </a:p>
        </p:txBody>
      </p:sp>
      <p:sp>
        <p:nvSpPr>
          <p:cNvPr id="265" name="Google Shape;265;p21:notes"/>
          <p:cNvSpPr txBox="1"/>
          <p:nvPr>
            <p:ph idx="12" type="sldNum"/>
          </p:nvPr>
        </p:nvSpPr>
        <p:spPr>
          <a:xfrm>
            <a:off x="9207500" y="7237413"/>
            <a:ext cx="7045325" cy="3825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obj">
  <p:cSld name="OBJECT">
    <p:bg>
      <p:bgPr>
        <a:solidFill>
          <a:schemeClr val="lt1"/>
        </a:solidFill>
      </p:bgPr>
    </p:bg>
    <p:spTree>
      <p:nvGrpSpPr>
        <p:cNvPr id="15" name="Shape 15"/>
        <p:cNvGrpSpPr/>
        <p:nvPr/>
      </p:nvGrpSpPr>
      <p:grpSpPr>
        <a:xfrm>
          <a:off x="0" y="0"/>
          <a:ext cx="0" cy="0"/>
          <a:chOff x="0" y="0"/>
          <a:chExt cx="0" cy="0"/>
        </a:xfrm>
      </p:grpSpPr>
      <p:sp>
        <p:nvSpPr>
          <p:cNvPr id="16" name="Google Shape;16;p23"/>
          <p:cNvSpPr/>
          <p:nvPr/>
        </p:nvSpPr>
        <p:spPr>
          <a:xfrm>
            <a:off x="3581400" y="565373"/>
            <a:ext cx="5019675" cy="786372"/>
          </a:xfrm>
          <a:prstGeom prst="rect">
            <a:avLst/>
          </a:prstGeom>
          <a:blipFill rotWithShape="1">
            <a:blip r:embed="rId2">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7" name="Google Shape;17;p23"/>
          <p:cNvSpPr txBox="1"/>
          <p:nvPr>
            <p:ph type="ctrTitle"/>
          </p:nvPr>
        </p:nvSpPr>
        <p:spPr>
          <a:xfrm>
            <a:off x="3757230" y="612662"/>
            <a:ext cx="4677541" cy="530915"/>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345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8" name="Google Shape;18;p23"/>
          <p:cNvSpPr txBox="1"/>
          <p:nvPr>
            <p:ph idx="1" type="subTitle"/>
          </p:nvPr>
        </p:nvSpPr>
        <p:spPr>
          <a:xfrm>
            <a:off x="1828800" y="3840480"/>
            <a:ext cx="8534400" cy="430887"/>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atin typeface="Arial"/>
                <a:ea typeface="Arial"/>
                <a:cs typeface="Arial"/>
                <a:sym typeface="Aria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3"/>
          <p:cNvSpPr txBox="1"/>
          <p:nvPr>
            <p:ph idx="11" type="ftr"/>
          </p:nvPr>
        </p:nvSpPr>
        <p:spPr>
          <a:xfrm>
            <a:off x="4145280" y="6377940"/>
            <a:ext cx="3901440" cy="220958"/>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3"/>
          <p:cNvSpPr txBox="1"/>
          <p:nvPr>
            <p:ph idx="10" type="dt"/>
          </p:nvPr>
        </p:nvSpPr>
        <p:spPr>
          <a:xfrm>
            <a:off x="609600" y="6377940"/>
            <a:ext cx="2804160" cy="220958"/>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3"/>
          <p:cNvSpPr txBox="1"/>
          <p:nvPr>
            <p:ph idx="12" type="sldNum"/>
          </p:nvPr>
        </p:nvSpPr>
        <p:spPr>
          <a:xfrm>
            <a:off x="8778240" y="6377940"/>
            <a:ext cx="2804160" cy="220958"/>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b="0" i="0" sz="1436" u="none" cap="none" strike="noStrike">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22" name="Shape 22"/>
        <p:cNvGrpSpPr/>
        <p:nvPr/>
      </p:nvGrpSpPr>
      <p:grpSpPr>
        <a:xfrm>
          <a:off x="0" y="0"/>
          <a:ext cx="0" cy="0"/>
          <a:chOff x="0" y="0"/>
          <a:chExt cx="0" cy="0"/>
        </a:xfrm>
      </p:grpSpPr>
      <p:sp>
        <p:nvSpPr>
          <p:cNvPr id="23" name="Google Shape;23;p24"/>
          <p:cNvSpPr txBox="1"/>
          <p:nvPr>
            <p:ph type="title"/>
          </p:nvPr>
        </p:nvSpPr>
        <p:spPr>
          <a:xfrm>
            <a:off x="3113309" y="207302"/>
            <a:ext cx="5965380" cy="530915"/>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345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24"/>
          <p:cNvSpPr txBox="1"/>
          <p:nvPr>
            <p:ph idx="1" type="body"/>
          </p:nvPr>
        </p:nvSpPr>
        <p:spPr>
          <a:xfrm>
            <a:off x="2213756" y="3163318"/>
            <a:ext cx="7764486" cy="323165"/>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100">
                <a:solidFill>
                  <a:schemeClr val="dk1"/>
                </a:solidFill>
                <a:latin typeface="Arial"/>
                <a:ea typeface="Arial"/>
                <a:cs typeface="Arial"/>
                <a:sym typeface="Aria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 name="Google Shape;25;p24"/>
          <p:cNvSpPr txBox="1"/>
          <p:nvPr>
            <p:ph idx="11" type="ftr"/>
          </p:nvPr>
        </p:nvSpPr>
        <p:spPr>
          <a:xfrm>
            <a:off x="4145280" y="6377940"/>
            <a:ext cx="3901440" cy="220958"/>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24"/>
          <p:cNvSpPr txBox="1"/>
          <p:nvPr>
            <p:ph idx="10" type="dt"/>
          </p:nvPr>
        </p:nvSpPr>
        <p:spPr>
          <a:xfrm>
            <a:off x="609600" y="6377940"/>
            <a:ext cx="2804160" cy="220958"/>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24"/>
          <p:cNvSpPr txBox="1"/>
          <p:nvPr>
            <p:ph idx="12" type="sldNum"/>
          </p:nvPr>
        </p:nvSpPr>
        <p:spPr>
          <a:xfrm>
            <a:off x="8778240" y="6377940"/>
            <a:ext cx="2804160" cy="220958"/>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sz="1436">
              <a:latin typeface="Arial"/>
              <a:ea typeface="Arial"/>
              <a:cs typeface="Arial"/>
              <a:sym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28" name="Shape 28"/>
        <p:cNvGrpSpPr/>
        <p:nvPr/>
      </p:nvGrpSpPr>
      <p:grpSpPr>
        <a:xfrm>
          <a:off x="0" y="0"/>
          <a:ext cx="0" cy="0"/>
          <a:chOff x="0" y="0"/>
          <a:chExt cx="0" cy="0"/>
        </a:xfrm>
      </p:grpSpPr>
      <p:sp>
        <p:nvSpPr>
          <p:cNvPr id="29" name="Google Shape;29;p25"/>
          <p:cNvSpPr txBox="1"/>
          <p:nvPr>
            <p:ph idx="11" type="ftr"/>
          </p:nvPr>
        </p:nvSpPr>
        <p:spPr>
          <a:xfrm>
            <a:off x="4145280" y="6377940"/>
            <a:ext cx="3901440" cy="220958"/>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25"/>
          <p:cNvSpPr txBox="1"/>
          <p:nvPr>
            <p:ph idx="10" type="dt"/>
          </p:nvPr>
        </p:nvSpPr>
        <p:spPr>
          <a:xfrm>
            <a:off x="609600" y="6377940"/>
            <a:ext cx="2804160" cy="220958"/>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25"/>
          <p:cNvSpPr txBox="1"/>
          <p:nvPr>
            <p:ph idx="12" type="sldNum"/>
          </p:nvPr>
        </p:nvSpPr>
        <p:spPr>
          <a:xfrm>
            <a:off x="8778240" y="6377940"/>
            <a:ext cx="2804160" cy="220958"/>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sz="1436">
              <a:latin typeface="Arial"/>
              <a:ea typeface="Arial"/>
              <a:cs typeface="Arial"/>
              <a:sym typeface="Aria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2" name="Shape 32"/>
        <p:cNvGrpSpPr/>
        <p:nvPr/>
      </p:nvGrpSpPr>
      <p:grpSpPr>
        <a:xfrm>
          <a:off x="0" y="0"/>
          <a:ext cx="0" cy="0"/>
          <a:chOff x="0" y="0"/>
          <a:chExt cx="0" cy="0"/>
        </a:xfrm>
      </p:grpSpPr>
      <p:sp>
        <p:nvSpPr>
          <p:cNvPr id="33" name="Google Shape;33;p26"/>
          <p:cNvSpPr txBox="1"/>
          <p:nvPr>
            <p:ph type="title"/>
          </p:nvPr>
        </p:nvSpPr>
        <p:spPr>
          <a:xfrm>
            <a:off x="3113309" y="207302"/>
            <a:ext cx="5965380" cy="530915"/>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345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26"/>
          <p:cNvSpPr txBox="1"/>
          <p:nvPr>
            <p:ph idx="11" type="ftr"/>
          </p:nvPr>
        </p:nvSpPr>
        <p:spPr>
          <a:xfrm>
            <a:off x="4145280" y="6377940"/>
            <a:ext cx="3901440" cy="220958"/>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26"/>
          <p:cNvSpPr txBox="1"/>
          <p:nvPr>
            <p:ph idx="10" type="dt"/>
          </p:nvPr>
        </p:nvSpPr>
        <p:spPr>
          <a:xfrm>
            <a:off x="609600" y="6377940"/>
            <a:ext cx="2804160" cy="220958"/>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26"/>
          <p:cNvSpPr txBox="1"/>
          <p:nvPr>
            <p:ph idx="12" type="sldNum"/>
          </p:nvPr>
        </p:nvSpPr>
        <p:spPr>
          <a:xfrm>
            <a:off x="8778240" y="6377940"/>
            <a:ext cx="2804160" cy="220958"/>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sz="1436">
              <a:latin typeface="Arial"/>
              <a:ea typeface="Arial"/>
              <a:cs typeface="Arial"/>
              <a:sym typeface="Aria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27"/>
          <p:cNvSpPr txBox="1"/>
          <p:nvPr>
            <p:ph type="title"/>
          </p:nvPr>
        </p:nvSpPr>
        <p:spPr>
          <a:xfrm>
            <a:off x="3113309" y="207302"/>
            <a:ext cx="5965380" cy="530915"/>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0" i="0" sz="345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27"/>
          <p:cNvSpPr txBox="1"/>
          <p:nvPr>
            <p:ph idx="1" type="body"/>
          </p:nvPr>
        </p:nvSpPr>
        <p:spPr>
          <a:xfrm>
            <a:off x="609600" y="1577340"/>
            <a:ext cx="5303520" cy="430887"/>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atin typeface="Arial"/>
                <a:ea typeface="Arial"/>
                <a:cs typeface="Arial"/>
                <a:sym typeface="Aria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27"/>
          <p:cNvSpPr txBox="1"/>
          <p:nvPr>
            <p:ph idx="2" type="body"/>
          </p:nvPr>
        </p:nvSpPr>
        <p:spPr>
          <a:xfrm>
            <a:off x="6459450" y="1151027"/>
            <a:ext cx="5084444" cy="530915"/>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sz="3450">
                <a:solidFill>
                  <a:schemeClr val="lt1"/>
                </a:solidFill>
                <a:latin typeface="Arial"/>
                <a:ea typeface="Arial"/>
                <a:cs typeface="Arial"/>
                <a:sym typeface="Aria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27"/>
          <p:cNvSpPr txBox="1"/>
          <p:nvPr>
            <p:ph idx="11" type="ftr"/>
          </p:nvPr>
        </p:nvSpPr>
        <p:spPr>
          <a:xfrm>
            <a:off x="4145280" y="6377940"/>
            <a:ext cx="3901440" cy="220958"/>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27"/>
          <p:cNvSpPr txBox="1"/>
          <p:nvPr>
            <p:ph idx="10" type="dt"/>
          </p:nvPr>
        </p:nvSpPr>
        <p:spPr>
          <a:xfrm>
            <a:off x="609600" y="6377940"/>
            <a:ext cx="2804160" cy="220958"/>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27"/>
          <p:cNvSpPr txBox="1"/>
          <p:nvPr>
            <p:ph idx="12" type="sldNum"/>
          </p:nvPr>
        </p:nvSpPr>
        <p:spPr>
          <a:xfrm>
            <a:off x="8778240" y="6377940"/>
            <a:ext cx="2804160" cy="220958"/>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GB"/>
              <a:t>‹#›</a:t>
            </a:fld>
            <a:endParaRPr sz="1436">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44" name="Shape 44"/>
        <p:cNvGrpSpPr/>
        <p:nvPr/>
      </p:nvGrpSpPr>
      <p:grpSpPr>
        <a:xfrm>
          <a:off x="0" y="0"/>
          <a:ext cx="0" cy="0"/>
          <a:chOff x="0" y="0"/>
          <a:chExt cx="0" cy="0"/>
        </a:xfrm>
      </p:grpSpPr>
      <p:sp>
        <p:nvSpPr>
          <p:cNvPr id="45" name="Google Shape;45;gcb4201f0e4_0_51"/>
          <p:cNvSpPr txBox="1"/>
          <p:nvPr>
            <p:ph type="title"/>
          </p:nvPr>
        </p:nvSpPr>
        <p:spPr>
          <a:xfrm>
            <a:off x="415600" y="593367"/>
            <a:ext cx="11360700" cy="763500"/>
          </a:xfrm>
          <a:prstGeom prst="rect">
            <a:avLst/>
          </a:prstGeom>
        </p:spPr>
        <p:txBody>
          <a:bodyPr anchorCtr="0" anchor="t" bIns="0" lIns="0" spcFirstLastPara="1" rIns="0" wrap="square" tIns="0">
            <a:spAutoFit/>
          </a:bodyPr>
          <a:lstStyle>
            <a:lvl1pPr lvl="0" rtl="0">
              <a:spcBef>
                <a:spcPts val="0"/>
              </a:spcBef>
              <a:spcAft>
                <a:spcPts val="0"/>
              </a:spcAft>
              <a:buSzPts val="1400"/>
              <a:buNone/>
              <a:defRPr/>
            </a:lvl1pPr>
            <a:lvl2pPr lvl="1" rtl="0">
              <a:spcBef>
                <a:spcPts val="0"/>
              </a:spcBef>
              <a:spcAft>
                <a:spcPts val="0"/>
              </a:spcAft>
              <a:buSzPts val="1400"/>
              <a:buNone/>
              <a:defRPr/>
            </a:lvl2pPr>
            <a:lvl3pPr lvl="2" rtl="0">
              <a:spcBef>
                <a:spcPts val="0"/>
              </a:spcBef>
              <a:spcAft>
                <a:spcPts val="0"/>
              </a:spcAft>
              <a:buSzPts val="1400"/>
              <a:buNone/>
              <a:defRPr/>
            </a:lvl3pPr>
            <a:lvl4pPr lvl="3" rtl="0">
              <a:spcBef>
                <a:spcPts val="0"/>
              </a:spcBef>
              <a:spcAft>
                <a:spcPts val="0"/>
              </a:spcAft>
              <a:buSzPts val="1400"/>
              <a:buNone/>
              <a:defRPr/>
            </a:lvl4pPr>
            <a:lvl5pPr lvl="4" rtl="0">
              <a:spcBef>
                <a:spcPts val="0"/>
              </a:spcBef>
              <a:spcAft>
                <a:spcPts val="0"/>
              </a:spcAft>
              <a:buSzPts val="1400"/>
              <a:buNone/>
              <a:defRPr/>
            </a:lvl5pPr>
            <a:lvl6pPr lvl="5" rtl="0">
              <a:spcBef>
                <a:spcPts val="0"/>
              </a:spcBef>
              <a:spcAft>
                <a:spcPts val="0"/>
              </a:spcAft>
              <a:buSzPts val="1400"/>
              <a:buNone/>
              <a:defRPr/>
            </a:lvl6pPr>
            <a:lvl7pPr lvl="6" rtl="0">
              <a:spcBef>
                <a:spcPts val="0"/>
              </a:spcBef>
              <a:spcAft>
                <a:spcPts val="0"/>
              </a:spcAft>
              <a:buSzPts val="1400"/>
              <a:buNone/>
              <a:defRPr/>
            </a:lvl7pPr>
            <a:lvl8pPr lvl="7" rtl="0">
              <a:spcBef>
                <a:spcPts val="0"/>
              </a:spcBef>
              <a:spcAft>
                <a:spcPts val="0"/>
              </a:spcAft>
              <a:buSzPts val="1400"/>
              <a:buNone/>
              <a:defRPr/>
            </a:lvl8pPr>
            <a:lvl9pPr lvl="8" rtl="0">
              <a:spcBef>
                <a:spcPts val="0"/>
              </a:spcBef>
              <a:spcAft>
                <a:spcPts val="0"/>
              </a:spcAft>
              <a:buSzPts val="1400"/>
              <a:buNone/>
              <a:defRPr/>
            </a:lvl9pPr>
          </a:lstStyle>
          <a:p/>
        </p:txBody>
      </p:sp>
      <p:sp>
        <p:nvSpPr>
          <p:cNvPr id="46" name="Google Shape;46;gcb4201f0e4_0_51"/>
          <p:cNvSpPr txBox="1"/>
          <p:nvPr>
            <p:ph idx="1" type="body"/>
          </p:nvPr>
        </p:nvSpPr>
        <p:spPr>
          <a:xfrm>
            <a:off x="415600" y="1536633"/>
            <a:ext cx="11360700" cy="4555200"/>
          </a:xfrm>
          <a:prstGeom prst="rect">
            <a:avLst/>
          </a:prstGeom>
        </p:spPr>
        <p:txBody>
          <a:bodyPr anchorCtr="0" anchor="t" bIns="0" lIns="0" spcFirstLastPara="1" rIns="0" wrap="square" tIns="0">
            <a:spAutoFit/>
          </a:bodyPr>
          <a:lstStyle>
            <a:lvl1pPr indent="-228600" lvl="0" marL="457200" rtl="0">
              <a:spcBef>
                <a:spcPts val="0"/>
              </a:spcBef>
              <a:spcAft>
                <a:spcPts val="0"/>
              </a:spcAft>
              <a:buSzPts val="1400"/>
              <a:buNone/>
              <a:defRPr/>
            </a:lvl1pPr>
            <a:lvl2pPr indent="-228600" lvl="1" marL="914400" rtl="0">
              <a:spcBef>
                <a:spcPts val="0"/>
              </a:spcBef>
              <a:spcAft>
                <a:spcPts val="0"/>
              </a:spcAft>
              <a:buSzPts val="1400"/>
              <a:buNone/>
              <a:defRPr/>
            </a:lvl2pPr>
            <a:lvl3pPr indent="-228600" lvl="2" marL="1371600" rtl="0">
              <a:spcBef>
                <a:spcPts val="0"/>
              </a:spcBef>
              <a:spcAft>
                <a:spcPts val="0"/>
              </a:spcAft>
              <a:buSzPts val="1400"/>
              <a:buNone/>
              <a:defRPr/>
            </a:lvl3pPr>
            <a:lvl4pPr indent="-228600" lvl="3" marL="1828800" rtl="0">
              <a:spcBef>
                <a:spcPts val="0"/>
              </a:spcBef>
              <a:spcAft>
                <a:spcPts val="0"/>
              </a:spcAft>
              <a:buSzPts val="1400"/>
              <a:buNone/>
              <a:defRPr/>
            </a:lvl4pPr>
            <a:lvl5pPr indent="-228600" lvl="4" marL="2286000" rtl="0">
              <a:spcBef>
                <a:spcPts val="0"/>
              </a:spcBef>
              <a:spcAft>
                <a:spcPts val="0"/>
              </a:spcAft>
              <a:buSzPts val="1400"/>
              <a:buNone/>
              <a:defRPr/>
            </a:lvl5pPr>
            <a:lvl6pPr indent="-228600" lvl="5" marL="2743200" rtl="0">
              <a:spcBef>
                <a:spcPts val="0"/>
              </a:spcBef>
              <a:spcAft>
                <a:spcPts val="0"/>
              </a:spcAft>
              <a:buSzPts val="1400"/>
              <a:buNone/>
              <a:defRPr/>
            </a:lvl6pPr>
            <a:lvl7pPr indent="-228600" lvl="6" marL="3200400" rtl="0">
              <a:spcBef>
                <a:spcPts val="0"/>
              </a:spcBef>
              <a:spcAft>
                <a:spcPts val="0"/>
              </a:spcAft>
              <a:buSzPts val="1400"/>
              <a:buNone/>
              <a:defRPr/>
            </a:lvl7pPr>
            <a:lvl8pPr indent="-228600" lvl="7" marL="3657600" rtl="0">
              <a:spcBef>
                <a:spcPts val="0"/>
              </a:spcBef>
              <a:spcAft>
                <a:spcPts val="0"/>
              </a:spcAft>
              <a:buSzPts val="1400"/>
              <a:buNone/>
              <a:defRPr/>
            </a:lvl8pPr>
            <a:lvl9pPr indent="-228600" lvl="8" marL="4114800" rtl="0">
              <a:spcBef>
                <a:spcPts val="0"/>
              </a:spcBef>
              <a:spcAft>
                <a:spcPts val="0"/>
              </a:spcAft>
              <a:buSzPts val="1400"/>
              <a:buNone/>
              <a:defRPr/>
            </a:lvl9pPr>
          </a:lstStyle>
          <a:p/>
        </p:txBody>
      </p:sp>
      <p:sp>
        <p:nvSpPr>
          <p:cNvPr id="47" name="Google Shape;47;gcb4201f0e4_0_51"/>
          <p:cNvSpPr txBox="1"/>
          <p:nvPr>
            <p:ph idx="12" type="sldNum"/>
          </p:nvPr>
        </p:nvSpPr>
        <p:spPr>
          <a:xfrm>
            <a:off x="11296610" y="6217622"/>
            <a:ext cx="731700" cy="221100"/>
          </a:xfrm>
          <a:prstGeom prst="rect">
            <a:avLst/>
          </a:prstGeom>
        </p:spPr>
        <p:txBody>
          <a:bodyPr anchorCtr="0" anchor="t" bIns="0" lIns="0" spcFirstLastPara="1" rIns="0" wrap="square" tIns="0">
            <a:sp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2"/>
          <p:cNvSpPr txBox="1"/>
          <p:nvPr>
            <p:ph type="title"/>
          </p:nvPr>
        </p:nvSpPr>
        <p:spPr>
          <a:xfrm>
            <a:off x="3113309" y="207302"/>
            <a:ext cx="5965380" cy="707886"/>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0" i="0" sz="4600" u="none" cap="none" strike="noStrike">
                <a:solidFill>
                  <a:schemeClr val="lt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22"/>
          <p:cNvSpPr txBox="1"/>
          <p:nvPr>
            <p:ph idx="1" type="body"/>
          </p:nvPr>
        </p:nvSpPr>
        <p:spPr>
          <a:xfrm>
            <a:off x="2213756" y="3163318"/>
            <a:ext cx="7764486" cy="430887"/>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1" i="0" sz="2800" u="none" cap="none" strike="noStrike">
                <a:solidFill>
                  <a:schemeClr val="dk1"/>
                </a:solidFill>
                <a:latin typeface="Arial"/>
                <a:ea typeface="Arial"/>
                <a:cs typeface="Arial"/>
                <a:sym typeface="Arial"/>
              </a:defRPr>
            </a:lvl1pPr>
            <a:lvl2pPr indent="-228600" lvl="1" marL="914400" marR="0" rtl="0" algn="l">
              <a:spcBef>
                <a:spcPts val="0"/>
              </a:spcBef>
              <a:spcAft>
                <a:spcPts val="0"/>
              </a:spcAft>
              <a:buSzPts val="1400"/>
              <a:buNone/>
              <a:defRPr b="0" i="0" sz="1800" u="none" cap="none" strike="noStrike">
                <a:latin typeface="Arial"/>
                <a:ea typeface="Arial"/>
                <a:cs typeface="Arial"/>
                <a:sym typeface="Arial"/>
              </a:defRPr>
            </a:lvl2pPr>
            <a:lvl3pPr indent="-228600" lvl="2" marL="1371600" marR="0" rtl="0" algn="l">
              <a:spcBef>
                <a:spcPts val="0"/>
              </a:spcBef>
              <a:spcAft>
                <a:spcPts val="0"/>
              </a:spcAft>
              <a:buSzPts val="1400"/>
              <a:buNone/>
              <a:defRPr b="0" i="0" sz="1800" u="none" cap="none" strike="noStrike">
                <a:latin typeface="Arial"/>
                <a:ea typeface="Arial"/>
                <a:cs typeface="Arial"/>
                <a:sym typeface="Arial"/>
              </a:defRPr>
            </a:lvl3pPr>
            <a:lvl4pPr indent="-228600" lvl="3" marL="1828800" marR="0" rtl="0" algn="l">
              <a:spcBef>
                <a:spcPts val="0"/>
              </a:spcBef>
              <a:spcAft>
                <a:spcPts val="0"/>
              </a:spcAft>
              <a:buSzPts val="1400"/>
              <a:buNone/>
              <a:defRPr b="0" i="0" sz="1800" u="none" cap="none" strike="noStrike">
                <a:latin typeface="Arial"/>
                <a:ea typeface="Arial"/>
                <a:cs typeface="Arial"/>
                <a:sym typeface="Arial"/>
              </a:defRPr>
            </a:lvl4pPr>
            <a:lvl5pPr indent="-228600" lvl="4" marL="2286000" marR="0" rtl="0" algn="l">
              <a:spcBef>
                <a:spcPts val="0"/>
              </a:spcBef>
              <a:spcAft>
                <a:spcPts val="0"/>
              </a:spcAft>
              <a:buSzPts val="1400"/>
              <a:buNone/>
              <a:defRPr b="0" i="0" sz="1800" u="none" cap="none" strike="noStrike">
                <a:latin typeface="Arial"/>
                <a:ea typeface="Arial"/>
                <a:cs typeface="Arial"/>
                <a:sym typeface="Arial"/>
              </a:defRPr>
            </a:lvl5pPr>
            <a:lvl6pPr indent="-228600" lvl="5" marL="2743200" marR="0" rtl="0" algn="l">
              <a:spcBef>
                <a:spcPts val="0"/>
              </a:spcBef>
              <a:spcAft>
                <a:spcPts val="0"/>
              </a:spcAft>
              <a:buSzPts val="1400"/>
              <a:buNone/>
              <a:defRPr b="0" i="0" sz="1800" u="none" cap="none" strike="noStrike">
                <a:latin typeface="Arial"/>
                <a:ea typeface="Arial"/>
                <a:cs typeface="Arial"/>
                <a:sym typeface="Arial"/>
              </a:defRPr>
            </a:lvl6pPr>
            <a:lvl7pPr indent="-228600" lvl="6" marL="3200400" marR="0" rtl="0" algn="l">
              <a:spcBef>
                <a:spcPts val="0"/>
              </a:spcBef>
              <a:spcAft>
                <a:spcPts val="0"/>
              </a:spcAft>
              <a:buSzPts val="1400"/>
              <a:buNone/>
              <a:defRPr b="0" i="0" sz="1800" u="none" cap="none" strike="noStrike">
                <a:latin typeface="Arial"/>
                <a:ea typeface="Arial"/>
                <a:cs typeface="Arial"/>
                <a:sym typeface="Arial"/>
              </a:defRPr>
            </a:lvl7pPr>
            <a:lvl8pPr indent="-228600" lvl="7" marL="3657600" marR="0" rtl="0" algn="l">
              <a:spcBef>
                <a:spcPts val="0"/>
              </a:spcBef>
              <a:spcAft>
                <a:spcPts val="0"/>
              </a:spcAft>
              <a:buSzPts val="1400"/>
              <a:buNone/>
              <a:defRPr b="0" i="0" sz="1800" u="none" cap="none" strike="noStrike">
                <a:latin typeface="Arial"/>
                <a:ea typeface="Arial"/>
                <a:cs typeface="Arial"/>
                <a:sym typeface="Arial"/>
              </a:defRPr>
            </a:lvl8pPr>
            <a:lvl9pPr indent="-228600" lvl="8" marL="4114800" marR="0" rtl="0" algn="l">
              <a:spcBef>
                <a:spcPts val="0"/>
              </a:spcBef>
              <a:spcAft>
                <a:spcPts val="0"/>
              </a:spcAft>
              <a:buSzPts val="1400"/>
              <a:buNone/>
              <a:defRPr b="0" i="0" sz="1800" u="none" cap="none" strike="noStrike">
                <a:latin typeface="Arial"/>
                <a:ea typeface="Arial"/>
                <a:cs typeface="Arial"/>
                <a:sym typeface="Arial"/>
              </a:defRPr>
            </a:lvl9pPr>
          </a:lstStyle>
          <a:p/>
        </p:txBody>
      </p:sp>
      <p:sp>
        <p:nvSpPr>
          <p:cNvPr id="12" name="Google Shape;12;p22"/>
          <p:cNvSpPr txBox="1"/>
          <p:nvPr>
            <p:ph idx="11" type="ftr"/>
          </p:nvPr>
        </p:nvSpPr>
        <p:spPr>
          <a:xfrm>
            <a:off x="4145280" y="6377940"/>
            <a:ext cx="3901440" cy="220958"/>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b="0" i="0" sz="1436"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436"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436"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436"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436"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436"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436"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436"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436" u="none" cap="none" strike="noStrike">
                <a:solidFill>
                  <a:schemeClr val="dk1"/>
                </a:solidFill>
                <a:latin typeface="Arial"/>
                <a:ea typeface="Arial"/>
                <a:cs typeface="Arial"/>
                <a:sym typeface="Arial"/>
              </a:defRPr>
            </a:lvl9pPr>
          </a:lstStyle>
          <a:p/>
        </p:txBody>
      </p:sp>
      <p:sp>
        <p:nvSpPr>
          <p:cNvPr id="13" name="Google Shape;13;p22"/>
          <p:cNvSpPr txBox="1"/>
          <p:nvPr>
            <p:ph idx="10" type="dt"/>
          </p:nvPr>
        </p:nvSpPr>
        <p:spPr>
          <a:xfrm>
            <a:off x="609600" y="6377940"/>
            <a:ext cx="2804160" cy="220958"/>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0" i="0" sz="1436" u="none" cap="none" strike="noStrike">
                <a:solidFill>
                  <a:srgbClr val="888888"/>
                </a:solidFill>
                <a:latin typeface="Arial"/>
                <a:ea typeface="Arial"/>
                <a:cs typeface="Arial"/>
                <a:sym typeface="Arial"/>
              </a:defRPr>
            </a:lvl1pPr>
            <a:lvl2pPr lvl="1" marR="0" rtl="0" algn="l">
              <a:spcBef>
                <a:spcPts val="0"/>
              </a:spcBef>
              <a:spcAft>
                <a:spcPts val="0"/>
              </a:spcAft>
              <a:buSzPts val="1400"/>
              <a:buNone/>
              <a:defRPr b="0" i="0" sz="1436" u="none" cap="none" strike="noStrike">
                <a:solidFill>
                  <a:schemeClr val="dk1"/>
                </a:solidFill>
                <a:latin typeface="Arial"/>
                <a:ea typeface="Arial"/>
                <a:cs typeface="Arial"/>
                <a:sym typeface="Arial"/>
              </a:defRPr>
            </a:lvl2pPr>
            <a:lvl3pPr lvl="2" marR="0" rtl="0" algn="l">
              <a:spcBef>
                <a:spcPts val="0"/>
              </a:spcBef>
              <a:spcAft>
                <a:spcPts val="0"/>
              </a:spcAft>
              <a:buSzPts val="1400"/>
              <a:buNone/>
              <a:defRPr b="0" i="0" sz="1436" u="none" cap="none" strike="noStrike">
                <a:solidFill>
                  <a:schemeClr val="dk1"/>
                </a:solidFill>
                <a:latin typeface="Arial"/>
                <a:ea typeface="Arial"/>
                <a:cs typeface="Arial"/>
                <a:sym typeface="Arial"/>
              </a:defRPr>
            </a:lvl3pPr>
            <a:lvl4pPr lvl="3" marR="0" rtl="0" algn="l">
              <a:spcBef>
                <a:spcPts val="0"/>
              </a:spcBef>
              <a:spcAft>
                <a:spcPts val="0"/>
              </a:spcAft>
              <a:buSzPts val="1400"/>
              <a:buNone/>
              <a:defRPr b="0" i="0" sz="1436" u="none" cap="none" strike="noStrike">
                <a:solidFill>
                  <a:schemeClr val="dk1"/>
                </a:solidFill>
                <a:latin typeface="Arial"/>
                <a:ea typeface="Arial"/>
                <a:cs typeface="Arial"/>
                <a:sym typeface="Arial"/>
              </a:defRPr>
            </a:lvl4pPr>
            <a:lvl5pPr lvl="4" marR="0" rtl="0" algn="l">
              <a:spcBef>
                <a:spcPts val="0"/>
              </a:spcBef>
              <a:spcAft>
                <a:spcPts val="0"/>
              </a:spcAft>
              <a:buSzPts val="1400"/>
              <a:buNone/>
              <a:defRPr b="0" i="0" sz="1436" u="none" cap="none" strike="noStrike">
                <a:solidFill>
                  <a:schemeClr val="dk1"/>
                </a:solidFill>
                <a:latin typeface="Arial"/>
                <a:ea typeface="Arial"/>
                <a:cs typeface="Arial"/>
                <a:sym typeface="Arial"/>
              </a:defRPr>
            </a:lvl5pPr>
            <a:lvl6pPr lvl="5" marR="0" rtl="0" algn="l">
              <a:spcBef>
                <a:spcPts val="0"/>
              </a:spcBef>
              <a:spcAft>
                <a:spcPts val="0"/>
              </a:spcAft>
              <a:buSzPts val="1400"/>
              <a:buNone/>
              <a:defRPr b="0" i="0" sz="1436" u="none" cap="none" strike="noStrike">
                <a:solidFill>
                  <a:schemeClr val="dk1"/>
                </a:solidFill>
                <a:latin typeface="Arial"/>
                <a:ea typeface="Arial"/>
                <a:cs typeface="Arial"/>
                <a:sym typeface="Arial"/>
              </a:defRPr>
            </a:lvl6pPr>
            <a:lvl7pPr lvl="6" marR="0" rtl="0" algn="l">
              <a:spcBef>
                <a:spcPts val="0"/>
              </a:spcBef>
              <a:spcAft>
                <a:spcPts val="0"/>
              </a:spcAft>
              <a:buSzPts val="1400"/>
              <a:buNone/>
              <a:defRPr b="0" i="0" sz="1436" u="none" cap="none" strike="noStrike">
                <a:solidFill>
                  <a:schemeClr val="dk1"/>
                </a:solidFill>
                <a:latin typeface="Arial"/>
                <a:ea typeface="Arial"/>
                <a:cs typeface="Arial"/>
                <a:sym typeface="Arial"/>
              </a:defRPr>
            </a:lvl7pPr>
            <a:lvl8pPr lvl="7" marR="0" rtl="0" algn="l">
              <a:spcBef>
                <a:spcPts val="0"/>
              </a:spcBef>
              <a:spcAft>
                <a:spcPts val="0"/>
              </a:spcAft>
              <a:buSzPts val="1400"/>
              <a:buNone/>
              <a:defRPr b="0" i="0" sz="1436" u="none" cap="none" strike="noStrike">
                <a:solidFill>
                  <a:schemeClr val="dk1"/>
                </a:solidFill>
                <a:latin typeface="Arial"/>
                <a:ea typeface="Arial"/>
                <a:cs typeface="Arial"/>
                <a:sym typeface="Arial"/>
              </a:defRPr>
            </a:lvl8pPr>
            <a:lvl9pPr lvl="8" marR="0" rtl="0" algn="l">
              <a:spcBef>
                <a:spcPts val="0"/>
              </a:spcBef>
              <a:spcAft>
                <a:spcPts val="0"/>
              </a:spcAft>
              <a:buSzPts val="1400"/>
              <a:buNone/>
              <a:defRPr b="0" i="0" sz="1436" u="none" cap="none" strike="noStrike">
                <a:solidFill>
                  <a:schemeClr val="dk1"/>
                </a:solidFill>
                <a:latin typeface="Arial"/>
                <a:ea typeface="Arial"/>
                <a:cs typeface="Arial"/>
                <a:sym typeface="Arial"/>
              </a:defRPr>
            </a:lvl9pPr>
          </a:lstStyle>
          <a:p/>
        </p:txBody>
      </p:sp>
      <p:sp>
        <p:nvSpPr>
          <p:cNvPr id="14" name="Google Shape;14;p22"/>
          <p:cNvSpPr txBox="1"/>
          <p:nvPr>
            <p:ph idx="12" type="sldNum"/>
          </p:nvPr>
        </p:nvSpPr>
        <p:spPr>
          <a:xfrm>
            <a:off x="8778240" y="6377940"/>
            <a:ext cx="2804160" cy="220958"/>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b="0" i="0" sz="1436" u="none" cap="none" strike="noStrike">
                <a:solidFill>
                  <a:srgbClr val="888888"/>
                </a:solidFill>
                <a:latin typeface="Arial"/>
                <a:ea typeface="Arial"/>
                <a:cs typeface="Arial"/>
                <a:sym typeface="Arial"/>
              </a:defRPr>
            </a:lvl1pPr>
            <a:lvl2pPr indent="0" lvl="1" marL="0" marR="0" rtl="0" algn="r">
              <a:spcBef>
                <a:spcPts val="0"/>
              </a:spcBef>
              <a:buNone/>
              <a:defRPr b="0" i="0" sz="1436" u="none" cap="none" strike="noStrike">
                <a:solidFill>
                  <a:srgbClr val="888888"/>
                </a:solidFill>
                <a:latin typeface="Arial"/>
                <a:ea typeface="Arial"/>
                <a:cs typeface="Arial"/>
                <a:sym typeface="Arial"/>
              </a:defRPr>
            </a:lvl2pPr>
            <a:lvl3pPr indent="0" lvl="2" marL="0" marR="0" rtl="0" algn="r">
              <a:spcBef>
                <a:spcPts val="0"/>
              </a:spcBef>
              <a:buNone/>
              <a:defRPr b="0" i="0" sz="1436" u="none" cap="none" strike="noStrike">
                <a:solidFill>
                  <a:srgbClr val="888888"/>
                </a:solidFill>
                <a:latin typeface="Arial"/>
                <a:ea typeface="Arial"/>
                <a:cs typeface="Arial"/>
                <a:sym typeface="Arial"/>
              </a:defRPr>
            </a:lvl3pPr>
            <a:lvl4pPr indent="0" lvl="3" marL="0" marR="0" rtl="0" algn="r">
              <a:spcBef>
                <a:spcPts val="0"/>
              </a:spcBef>
              <a:buNone/>
              <a:defRPr b="0" i="0" sz="1436" u="none" cap="none" strike="noStrike">
                <a:solidFill>
                  <a:srgbClr val="888888"/>
                </a:solidFill>
                <a:latin typeface="Arial"/>
                <a:ea typeface="Arial"/>
                <a:cs typeface="Arial"/>
                <a:sym typeface="Arial"/>
              </a:defRPr>
            </a:lvl4pPr>
            <a:lvl5pPr indent="0" lvl="4" marL="0" marR="0" rtl="0" algn="r">
              <a:spcBef>
                <a:spcPts val="0"/>
              </a:spcBef>
              <a:buNone/>
              <a:defRPr b="0" i="0" sz="1436" u="none" cap="none" strike="noStrike">
                <a:solidFill>
                  <a:srgbClr val="888888"/>
                </a:solidFill>
                <a:latin typeface="Arial"/>
                <a:ea typeface="Arial"/>
                <a:cs typeface="Arial"/>
                <a:sym typeface="Arial"/>
              </a:defRPr>
            </a:lvl5pPr>
            <a:lvl6pPr indent="0" lvl="5" marL="0" marR="0" rtl="0" algn="r">
              <a:spcBef>
                <a:spcPts val="0"/>
              </a:spcBef>
              <a:buNone/>
              <a:defRPr b="0" i="0" sz="1436" u="none" cap="none" strike="noStrike">
                <a:solidFill>
                  <a:srgbClr val="888888"/>
                </a:solidFill>
                <a:latin typeface="Arial"/>
                <a:ea typeface="Arial"/>
                <a:cs typeface="Arial"/>
                <a:sym typeface="Arial"/>
              </a:defRPr>
            </a:lvl6pPr>
            <a:lvl7pPr indent="0" lvl="6" marL="0" marR="0" rtl="0" algn="r">
              <a:spcBef>
                <a:spcPts val="0"/>
              </a:spcBef>
              <a:buNone/>
              <a:defRPr b="0" i="0" sz="1436" u="none" cap="none" strike="noStrike">
                <a:solidFill>
                  <a:srgbClr val="888888"/>
                </a:solidFill>
                <a:latin typeface="Arial"/>
                <a:ea typeface="Arial"/>
                <a:cs typeface="Arial"/>
                <a:sym typeface="Arial"/>
              </a:defRPr>
            </a:lvl7pPr>
            <a:lvl8pPr indent="0" lvl="7" marL="0" marR="0" rtl="0" algn="r">
              <a:spcBef>
                <a:spcPts val="0"/>
              </a:spcBef>
              <a:buNone/>
              <a:defRPr b="0" i="0" sz="1436" u="none" cap="none" strike="noStrike">
                <a:solidFill>
                  <a:srgbClr val="888888"/>
                </a:solidFill>
                <a:latin typeface="Arial"/>
                <a:ea typeface="Arial"/>
                <a:cs typeface="Arial"/>
                <a:sym typeface="Arial"/>
              </a:defRPr>
            </a:lvl8pPr>
            <a:lvl9pPr indent="0" lvl="8" marL="0" marR="0" rtl="0" algn="r">
              <a:spcBef>
                <a:spcPts val="0"/>
              </a:spcBef>
              <a:buNone/>
              <a:defRPr b="0" i="0" sz="1436"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hyperlink" Target="https://www.youtube.com/watch?v=lsh3aQFhUVE" TargetMode="External"/><Relationship Id="rId4" Type="http://schemas.openxmlformats.org/officeDocument/2006/relationships/hyperlink" Target="http://www.youtube.com/watch?v=lsh3aQFhUVE" TargetMode="External"/><Relationship Id="rId5" Type="http://schemas.openxmlformats.org/officeDocument/2006/relationships/image" Target="../media/image14.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xml"/><Relationship Id="rId3" Type="http://schemas.openxmlformats.org/officeDocument/2006/relationships/image" Target="../media/image7.png"/></Relationships>
</file>

<file path=ppt/slides/_rels/slide3.xml.rels><?xml version="1.0" encoding="UTF-8" standalone="yes"?><Relationships xmlns="http://schemas.openxmlformats.org/package/2006/relationships"><Relationship Id="rId20" Type="http://schemas.openxmlformats.org/officeDocument/2006/relationships/image" Target="../media/image25.png"/><Relationship Id="rId11" Type="http://schemas.openxmlformats.org/officeDocument/2006/relationships/image" Target="../media/image4.png"/><Relationship Id="rId10" Type="http://schemas.openxmlformats.org/officeDocument/2006/relationships/image" Target="../media/image12.png"/><Relationship Id="rId13" Type="http://schemas.openxmlformats.org/officeDocument/2006/relationships/image" Target="../media/image9.png"/><Relationship Id="rId12"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7.png"/><Relationship Id="rId4" Type="http://schemas.openxmlformats.org/officeDocument/2006/relationships/image" Target="../media/image16.png"/><Relationship Id="rId9" Type="http://schemas.openxmlformats.org/officeDocument/2006/relationships/image" Target="../media/image10.png"/><Relationship Id="rId15" Type="http://schemas.openxmlformats.org/officeDocument/2006/relationships/image" Target="../media/image11.png"/><Relationship Id="rId14" Type="http://schemas.openxmlformats.org/officeDocument/2006/relationships/image" Target="../media/image1.png"/><Relationship Id="rId17" Type="http://schemas.openxmlformats.org/officeDocument/2006/relationships/image" Target="../media/image20.png"/><Relationship Id="rId16" Type="http://schemas.openxmlformats.org/officeDocument/2006/relationships/image" Target="../media/image6.png"/><Relationship Id="rId5" Type="http://schemas.openxmlformats.org/officeDocument/2006/relationships/image" Target="../media/image13.png"/><Relationship Id="rId19" Type="http://schemas.openxmlformats.org/officeDocument/2006/relationships/image" Target="../media/image8.png"/><Relationship Id="rId6" Type="http://schemas.openxmlformats.org/officeDocument/2006/relationships/image" Target="../media/image5.png"/><Relationship Id="rId18" Type="http://schemas.openxmlformats.org/officeDocument/2006/relationships/image" Target="../media/image18.png"/><Relationship Id="rId7" Type="http://schemas.openxmlformats.org/officeDocument/2006/relationships/image" Target="../media/image19.png"/><Relationship Id="rId8" Type="http://schemas.openxmlformats.org/officeDocument/2006/relationships/image" Target="../media/image15.png"/></Relationships>
</file>

<file path=ppt/slides/_rels/slide4.xml.rels><?xml version="1.0" encoding="UTF-8" standalone="yes"?><Relationships xmlns="http://schemas.openxmlformats.org/package/2006/relationships"><Relationship Id="rId11" Type="http://schemas.openxmlformats.org/officeDocument/2006/relationships/image" Target="../media/image22.png"/><Relationship Id="rId10" Type="http://schemas.openxmlformats.org/officeDocument/2006/relationships/image" Target="../media/image38.png"/><Relationship Id="rId13" Type="http://schemas.openxmlformats.org/officeDocument/2006/relationships/image" Target="../media/image21.png"/><Relationship Id="rId12" Type="http://schemas.openxmlformats.org/officeDocument/2006/relationships/image" Target="../media/image28.png"/><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27.png"/><Relationship Id="rId4" Type="http://schemas.openxmlformats.org/officeDocument/2006/relationships/image" Target="../media/image32.png"/><Relationship Id="rId9" Type="http://schemas.openxmlformats.org/officeDocument/2006/relationships/image" Target="../media/image34.png"/><Relationship Id="rId15" Type="http://schemas.openxmlformats.org/officeDocument/2006/relationships/image" Target="../media/image36.png"/><Relationship Id="rId14" Type="http://schemas.openxmlformats.org/officeDocument/2006/relationships/image" Target="../media/image49.png"/><Relationship Id="rId17" Type="http://schemas.openxmlformats.org/officeDocument/2006/relationships/image" Target="../media/image29.png"/><Relationship Id="rId16" Type="http://schemas.openxmlformats.org/officeDocument/2006/relationships/image" Target="../media/image30.png"/><Relationship Id="rId5" Type="http://schemas.openxmlformats.org/officeDocument/2006/relationships/image" Target="../media/image31.png"/><Relationship Id="rId19" Type="http://schemas.openxmlformats.org/officeDocument/2006/relationships/image" Target="../media/image33.png"/><Relationship Id="rId6" Type="http://schemas.openxmlformats.org/officeDocument/2006/relationships/image" Target="../media/image23.png"/><Relationship Id="rId18" Type="http://schemas.openxmlformats.org/officeDocument/2006/relationships/image" Target="../media/image35.png"/><Relationship Id="rId7" Type="http://schemas.openxmlformats.org/officeDocument/2006/relationships/image" Target="../media/image24.png"/><Relationship Id="rId8" Type="http://schemas.openxmlformats.org/officeDocument/2006/relationships/image" Target="../media/image26.png"/></Relationships>
</file>

<file path=ppt/slides/_rels/slide5.xml.rels><?xml version="1.0" encoding="UTF-8" standalone="yes"?><Relationships xmlns="http://schemas.openxmlformats.org/package/2006/relationships"><Relationship Id="rId11" Type="http://schemas.openxmlformats.org/officeDocument/2006/relationships/image" Target="../media/image42.png"/><Relationship Id="rId10" Type="http://schemas.openxmlformats.org/officeDocument/2006/relationships/image" Target="../media/image47.png"/><Relationship Id="rId13" Type="http://schemas.openxmlformats.org/officeDocument/2006/relationships/image" Target="../media/image48.png"/><Relationship Id="rId12" Type="http://schemas.openxmlformats.org/officeDocument/2006/relationships/image" Target="../media/image55.png"/><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37.png"/><Relationship Id="rId4" Type="http://schemas.openxmlformats.org/officeDocument/2006/relationships/image" Target="../media/image39.png"/><Relationship Id="rId9" Type="http://schemas.openxmlformats.org/officeDocument/2006/relationships/image" Target="../media/image43.png"/><Relationship Id="rId15" Type="http://schemas.openxmlformats.org/officeDocument/2006/relationships/image" Target="../media/image54.png"/><Relationship Id="rId14" Type="http://schemas.openxmlformats.org/officeDocument/2006/relationships/image" Target="../media/image51.png"/><Relationship Id="rId17" Type="http://schemas.openxmlformats.org/officeDocument/2006/relationships/image" Target="../media/image50.png"/><Relationship Id="rId16" Type="http://schemas.openxmlformats.org/officeDocument/2006/relationships/image" Target="../media/image52.png"/><Relationship Id="rId5" Type="http://schemas.openxmlformats.org/officeDocument/2006/relationships/image" Target="../media/image41.png"/><Relationship Id="rId6" Type="http://schemas.openxmlformats.org/officeDocument/2006/relationships/image" Target="../media/image40.png"/><Relationship Id="rId7" Type="http://schemas.openxmlformats.org/officeDocument/2006/relationships/image" Target="../media/image45.png"/><Relationship Id="rId8" Type="http://schemas.openxmlformats.org/officeDocument/2006/relationships/image" Target="../media/image4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0.png"/><Relationship Id="rId4" Type="http://schemas.openxmlformats.org/officeDocument/2006/relationships/image" Target="../media/image46.png"/><Relationship Id="rId5" Type="http://schemas.openxmlformats.org/officeDocument/2006/relationships/image" Target="../media/image53.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56.png"/><Relationship Id="rId4" Type="http://schemas.openxmlformats.org/officeDocument/2006/relationships/image" Target="../media/image72.png"/><Relationship Id="rId5" Type="http://schemas.openxmlformats.org/officeDocument/2006/relationships/image" Target="../media/image63.png"/><Relationship Id="rId6" Type="http://schemas.openxmlformats.org/officeDocument/2006/relationships/image" Target="../media/image58.png"/><Relationship Id="rId7" Type="http://schemas.openxmlformats.org/officeDocument/2006/relationships/image" Target="../media/image57.png"/><Relationship Id="rId8" Type="http://schemas.openxmlformats.org/officeDocument/2006/relationships/image" Target="../media/image6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8.xml"/><Relationship Id="rId3" Type="http://schemas.openxmlformats.org/officeDocument/2006/relationships/image" Target="../media/image6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9.xml"/><Relationship Id="rId3" Type="http://schemas.openxmlformats.org/officeDocument/2006/relationships/image" Target="../media/image88.png"/><Relationship Id="rId4" Type="http://schemas.openxmlformats.org/officeDocument/2006/relationships/image" Target="../media/image6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68.png"/><Relationship Id="rId4" Type="http://schemas.openxmlformats.org/officeDocument/2006/relationships/image" Target="../media/image59.png"/><Relationship Id="rId5" Type="http://schemas.openxmlformats.org/officeDocument/2006/relationships/image" Target="../media/image6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6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6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69.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7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89.png"/><Relationship Id="rId4" Type="http://schemas.openxmlformats.org/officeDocument/2006/relationships/image" Target="../media/image87.png"/><Relationship Id="rId5" Type="http://schemas.openxmlformats.org/officeDocument/2006/relationships/image" Target="../media/image7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8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 Id="rId3" Type="http://schemas.openxmlformats.org/officeDocument/2006/relationships/image" Target="../media/image8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8.xml"/><Relationship Id="rId3" Type="http://schemas.openxmlformats.org/officeDocument/2006/relationships/image" Target="../media/image75.png"/></Relationships>
</file>

<file path=ppt/slides/_rels/slide19.xml.rels><?xml version="1.0" encoding="UTF-8" standalone="yes"?><Relationships xmlns="http://schemas.openxmlformats.org/package/2006/relationships"><Relationship Id="rId11" Type="http://schemas.openxmlformats.org/officeDocument/2006/relationships/image" Target="../media/image84.png"/><Relationship Id="rId10" Type="http://schemas.openxmlformats.org/officeDocument/2006/relationships/image" Target="../media/image83.png"/><Relationship Id="rId13" Type="http://schemas.openxmlformats.org/officeDocument/2006/relationships/image" Target="../media/image82.png"/><Relationship Id="rId12" Type="http://schemas.openxmlformats.org/officeDocument/2006/relationships/image" Target="../media/image81.png"/><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3.png"/><Relationship Id="rId4" Type="http://schemas.openxmlformats.org/officeDocument/2006/relationships/image" Target="../media/image80.png"/><Relationship Id="rId9" Type="http://schemas.openxmlformats.org/officeDocument/2006/relationships/image" Target="../media/image79.jpg"/><Relationship Id="rId5" Type="http://schemas.openxmlformats.org/officeDocument/2006/relationships/image" Target="../media/image78.png"/><Relationship Id="rId6" Type="http://schemas.openxmlformats.org/officeDocument/2006/relationships/image" Target="../media/image74.png"/><Relationship Id="rId7" Type="http://schemas.openxmlformats.org/officeDocument/2006/relationships/image" Target="../media/image77.jpg"/><Relationship Id="rId8" Type="http://schemas.openxmlformats.org/officeDocument/2006/relationships/image" Target="../media/image76.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gf7ae899730_0_0"/>
          <p:cNvSpPr txBox="1"/>
          <p:nvPr>
            <p:ph type="title"/>
          </p:nvPr>
        </p:nvSpPr>
        <p:spPr>
          <a:xfrm>
            <a:off x="3113309" y="207302"/>
            <a:ext cx="5965500" cy="5310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t/>
            </a:r>
            <a:endParaRPr/>
          </a:p>
        </p:txBody>
      </p:sp>
      <p:sp>
        <p:nvSpPr>
          <p:cNvPr id="54" name="Google Shape;54;gf7ae899730_0_0"/>
          <p:cNvSpPr txBox="1"/>
          <p:nvPr>
            <p:ph idx="1" type="body"/>
          </p:nvPr>
        </p:nvSpPr>
        <p:spPr>
          <a:xfrm>
            <a:off x="1882181" y="472393"/>
            <a:ext cx="7764600" cy="6465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rPr lang="en-GB" u="sng">
                <a:solidFill>
                  <a:schemeClr val="hlink"/>
                </a:solidFill>
                <a:hlinkClick r:id="rId3"/>
              </a:rPr>
              <a:t>https://www.youtube.com/watch?v=lsh3aQFhUVE</a:t>
            </a:r>
            <a:endParaRPr/>
          </a:p>
          <a:p>
            <a:pPr indent="0" lvl="0" marL="0" rtl="0" algn="l">
              <a:spcBef>
                <a:spcPts val="0"/>
              </a:spcBef>
              <a:spcAft>
                <a:spcPts val="0"/>
              </a:spcAft>
              <a:buNone/>
            </a:pPr>
            <a:r>
              <a:t/>
            </a:r>
            <a:endParaRPr/>
          </a:p>
        </p:txBody>
      </p:sp>
      <p:pic>
        <p:nvPicPr>
          <p:cNvPr id="55" name="Google Shape;55;gf7ae899730_0_0" title="Week 6 - Headstrong 2021/22">
            <a:hlinkClick r:id="rId4"/>
          </p:cNvPr>
          <p:cNvPicPr preferRelativeResize="0"/>
          <p:nvPr/>
        </p:nvPicPr>
        <p:blipFill>
          <a:blip r:embed="rId5">
            <a:alphaModFix/>
          </a:blip>
          <a:stretch>
            <a:fillRect/>
          </a:stretch>
        </p:blipFill>
        <p:spPr>
          <a:xfrm>
            <a:off x="1621975" y="1014705"/>
            <a:ext cx="7764600" cy="5823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55"/>
                                        </p:tgtEl>
                                        <p:attrNameLst>
                                          <p:attrName>style.visibility</p:attrName>
                                        </p:attrNameLst>
                                      </p:cBhvr>
                                      <p:to>
                                        <p:strVal val="visible"/>
                                      </p:to>
                                    </p:set>
                                    <p:animEffect filter="fade" transition="in">
                                      <p:cBhvr>
                                        <p:cTn dur="1000"/>
                                        <p:tgtEl>
                                          <p:spTgt spid="5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gcb4201f0e4_0_0"/>
          <p:cNvSpPr txBox="1"/>
          <p:nvPr>
            <p:ph idx="1" type="body"/>
          </p:nvPr>
        </p:nvSpPr>
        <p:spPr>
          <a:xfrm>
            <a:off x="6680967" y="-318700"/>
            <a:ext cx="5370900" cy="2955300"/>
          </a:xfrm>
          <a:prstGeom prst="rect">
            <a:avLst/>
          </a:prstGeom>
        </p:spPr>
        <p:txBody>
          <a:bodyPr anchorCtr="0" anchor="t" bIns="0" lIns="0" spcFirstLastPara="1" rIns="0" wrap="square" tIns="0">
            <a:spAutoFit/>
          </a:bodyPr>
          <a:lstStyle/>
          <a:p>
            <a:pPr indent="0" lvl="0" marL="0" rtl="0" algn="ctr">
              <a:spcBef>
                <a:spcPts val="0"/>
              </a:spcBef>
              <a:spcAft>
                <a:spcPts val="0"/>
              </a:spcAft>
              <a:buNone/>
            </a:pPr>
            <a:r>
              <a:t/>
            </a:r>
            <a:endParaRPr sz="4800"/>
          </a:p>
          <a:p>
            <a:pPr indent="0" lvl="0" marL="0" rtl="0" algn="ctr">
              <a:spcBef>
                <a:spcPts val="0"/>
              </a:spcBef>
              <a:spcAft>
                <a:spcPts val="0"/>
              </a:spcAft>
              <a:buNone/>
            </a:pPr>
            <a:r>
              <a:rPr lang="en-GB" sz="4800"/>
              <a:t>Headstrong </a:t>
            </a:r>
            <a:endParaRPr sz="4800"/>
          </a:p>
          <a:p>
            <a:pPr indent="0" lvl="0" marL="0" rtl="0" algn="ctr">
              <a:spcBef>
                <a:spcPts val="0"/>
              </a:spcBef>
              <a:spcAft>
                <a:spcPts val="0"/>
              </a:spcAft>
              <a:buNone/>
            </a:pPr>
            <a:r>
              <a:t/>
            </a:r>
            <a:endParaRPr sz="4800"/>
          </a:p>
          <a:p>
            <a:pPr indent="0" lvl="0" marL="0" rtl="0" algn="l">
              <a:spcBef>
                <a:spcPts val="0"/>
              </a:spcBef>
              <a:spcAft>
                <a:spcPts val="0"/>
              </a:spcAft>
              <a:buNone/>
            </a:pPr>
            <a:r>
              <a:t/>
            </a:r>
            <a:endParaRPr sz="4800"/>
          </a:p>
        </p:txBody>
      </p:sp>
      <p:pic>
        <p:nvPicPr>
          <p:cNvPr id="61" name="Google Shape;61;gcb4201f0e4_0_0"/>
          <p:cNvPicPr preferRelativeResize="0"/>
          <p:nvPr/>
        </p:nvPicPr>
        <p:blipFill rotWithShape="1">
          <a:blip r:embed="rId3">
            <a:alphaModFix/>
          </a:blip>
          <a:srcRect b="0" l="2720" r="5053" t="0"/>
          <a:stretch/>
        </p:blipFill>
        <p:spPr>
          <a:xfrm>
            <a:off x="-17" y="0"/>
            <a:ext cx="6527516" cy="6858001"/>
          </a:xfrm>
          <a:prstGeom prst="rect">
            <a:avLst/>
          </a:prstGeom>
          <a:noFill/>
          <a:ln>
            <a:noFill/>
          </a:ln>
        </p:spPr>
      </p:pic>
      <p:sp>
        <p:nvSpPr>
          <p:cNvPr id="62" name="Google Shape;62;gcb4201f0e4_0_0"/>
          <p:cNvSpPr txBox="1"/>
          <p:nvPr/>
        </p:nvSpPr>
        <p:spPr>
          <a:xfrm>
            <a:off x="7670533" y="2663100"/>
            <a:ext cx="3475500" cy="2709000"/>
          </a:xfrm>
          <a:prstGeom prst="rect">
            <a:avLst/>
          </a:prstGeom>
          <a:noFill/>
          <a:ln>
            <a:noFill/>
          </a:ln>
        </p:spPr>
        <p:txBody>
          <a:bodyPr anchorCtr="0" anchor="t" bIns="121900" lIns="121900" spcFirstLastPara="1" rIns="121900" wrap="square" tIns="121900">
            <a:spAutoFit/>
          </a:bodyPr>
          <a:lstStyle/>
          <a:p>
            <a:pPr indent="0" lvl="0" marL="0" rtl="0" algn="ctr">
              <a:spcBef>
                <a:spcPts val="0"/>
              </a:spcBef>
              <a:spcAft>
                <a:spcPts val="0"/>
              </a:spcAft>
              <a:buNone/>
            </a:pPr>
            <a:r>
              <a:rPr lang="en-GB" sz="4000"/>
              <a:t>Week 6</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Step up, Speak up! </a:t>
            </a:r>
            <a:endParaRPr sz="40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67" name="Shape 67"/>
        <p:cNvGrpSpPr/>
        <p:nvPr/>
      </p:nvGrpSpPr>
      <p:grpSpPr>
        <a:xfrm>
          <a:off x="0" y="0"/>
          <a:ext cx="0" cy="0"/>
          <a:chOff x="0" y="0"/>
          <a:chExt cx="0" cy="0"/>
        </a:xfrm>
      </p:grpSpPr>
      <p:sp>
        <p:nvSpPr>
          <p:cNvPr id="68" name="Google Shape;68;p1"/>
          <p:cNvSpPr/>
          <p:nvPr/>
        </p:nvSpPr>
        <p:spPr>
          <a:xfrm>
            <a:off x="3798325" y="5225875"/>
            <a:ext cx="4513800" cy="133170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69" name="Google Shape;69;p1"/>
          <p:cNvSpPr/>
          <p:nvPr/>
        </p:nvSpPr>
        <p:spPr>
          <a:xfrm>
            <a:off x="5982843" y="571501"/>
            <a:ext cx="226313" cy="5714999"/>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70" name="Google Shape;70;p1"/>
          <p:cNvSpPr/>
          <p:nvPr/>
        </p:nvSpPr>
        <p:spPr>
          <a:xfrm>
            <a:off x="5746033" y="2758258"/>
            <a:ext cx="666740" cy="655301"/>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71" name="Google Shape;71;p1"/>
          <p:cNvSpPr/>
          <p:nvPr/>
        </p:nvSpPr>
        <p:spPr>
          <a:xfrm>
            <a:off x="1991288" y="1663573"/>
            <a:ext cx="3019214" cy="3025034"/>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72" name="Google Shape;72;p1"/>
          <p:cNvSpPr/>
          <p:nvPr/>
        </p:nvSpPr>
        <p:spPr>
          <a:xfrm>
            <a:off x="7152988" y="1575409"/>
            <a:ext cx="3074612" cy="3072904"/>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73" name="Google Shape;73;p1"/>
          <p:cNvSpPr txBox="1"/>
          <p:nvPr/>
        </p:nvSpPr>
        <p:spPr>
          <a:xfrm>
            <a:off x="4281200" y="5178227"/>
            <a:ext cx="3630000" cy="1302600"/>
          </a:xfrm>
          <a:prstGeom prst="rect">
            <a:avLst/>
          </a:prstGeom>
          <a:noFill/>
          <a:ln>
            <a:noFill/>
          </a:ln>
        </p:spPr>
        <p:txBody>
          <a:bodyPr anchorCtr="0" anchor="t" bIns="0" lIns="0" spcFirstLastPara="1" rIns="0" wrap="square" tIns="9525">
            <a:spAutoFit/>
          </a:bodyPr>
          <a:lstStyle/>
          <a:p>
            <a:pPr indent="0" lvl="0" marL="9525" marR="0" rtl="0" algn="ctr">
              <a:spcBef>
                <a:spcPts val="0"/>
              </a:spcBef>
              <a:spcAft>
                <a:spcPts val="0"/>
              </a:spcAft>
              <a:buNone/>
            </a:pPr>
            <a:r>
              <a:rPr lang="en-GB" sz="4200">
                <a:solidFill>
                  <a:srgbClr val="FFFFFF"/>
                </a:solidFill>
                <a:latin typeface="Arial"/>
                <a:ea typeface="Arial"/>
                <a:cs typeface="Arial"/>
                <a:sym typeface="Arial"/>
              </a:rPr>
              <a:t>Where’s	the	line?</a:t>
            </a:r>
            <a:endParaRPr sz="4200">
              <a:solidFill>
                <a:schemeClr val="dk1"/>
              </a:solidFill>
              <a:latin typeface="Arial"/>
              <a:ea typeface="Arial"/>
              <a:cs typeface="Arial"/>
              <a:sym typeface="Arial"/>
            </a:endParaRPr>
          </a:p>
        </p:txBody>
      </p:sp>
      <p:sp>
        <p:nvSpPr>
          <p:cNvPr id="74" name="Google Shape;74;p1"/>
          <p:cNvSpPr txBox="1"/>
          <p:nvPr/>
        </p:nvSpPr>
        <p:spPr>
          <a:xfrm rot="-239787">
            <a:off x="2592060" y="2634612"/>
            <a:ext cx="1799275" cy="646568"/>
          </a:xfrm>
          <a:prstGeom prst="rect">
            <a:avLst/>
          </a:prstGeom>
          <a:noFill/>
          <a:ln>
            <a:noFill/>
          </a:ln>
        </p:spPr>
        <p:txBody>
          <a:bodyPr anchorCtr="0" anchor="t" bIns="0" lIns="0" spcFirstLastPara="1" rIns="0" wrap="square" tIns="0">
            <a:spAutoFit/>
          </a:bodyPr>
          <a:lstStyle/>
          <a:p>
            <a:pPr indent="0" lvl="0" marL="0" marR="0" rtl="0" algn="ctr">
              <a:lnSpc>
                <a:spcPct val="100000"/>
              </a:lnSpc>
              <a:spcBef>
                <a:spcPts val="0"/>
              </a:spcBef>
              <a:spcAft>
                <a:spcPts val="0"/>
              </a:spcAft>
              <a:buNone/>
            </a:pPr>
            <a:r>
              <a:rPr lang="en-GB" sz="4200">
                <a:solidFill>
                  <a:srgbClr val="F68A3B"/>
                </a:solidFill>
                <a:latin typeface="Arial"/>
                <a:ea typeface="Arial"/>
                <a:cs typeface="Arial"/>
                <a:sym typeface="Arial"/>
              </a:rPr>
              <a:t>Banter</a:t>
            </a:r>
            <a:endParaRPr sz="4200">
              <a:solidFill>
                <a:schemeClr val="dk1"/>
              </a:solidFill>
              <a:latin typeface="Arial"/>
              <a:ea typeface="Arial"/>
              <a:cs typeface="Arial"/>
              <a:sym typeface="Arial"/>
            </a:endParaRPr>
          </a:p>
        </p:txBody>
      </p:sp>
      <p:sp>
        <p:nvSpPr>
          <p:cNvPr id="75" name="Google Shape;75;p1"/>
          <p:cNvSpPr txBox="1"/>
          <p:nvPr/>
        </p:nvSpPr>
        <p:spPr>
          <a:xfrm rot="-2080300">
            <a:off x="7289444" y="2595286"/>
            <a:ext cx="3147276" cy="594673"/>
          </a:xfrm>
          <a:prstGeom prst="rect">
            <a:avLst/>
          </a:prstGeom>
          <a:noFill/>
          <a:ln>
            <a:noFill/>
          </a:ln>
        </p:spPr>
        <p:txBody>
          <a:bodyPr anchorCtr="0" anchor="t" bIns="0" lIns="0" spcFirstLastPara="1" rIns="0" wrap="square" tIns="9525">
            <a:spAutoFit/>
          </a:bodyPr>
          <a:lstStyle/>
          <a:p>
            <a:pPr indent="0" lvl="0" marL="9525" marR="0" rtl="0" algn="l">
              <a:spcBef>
                <a:spcPts val="0"/>
              </a:spcBef>
              <a:spcAft>
                <a:spcPts val="0"/>
              </a:spcAft>
              <a:buNone/>
            </a:pPr>
            <a:r>
              <a:rPr lang="en-GB" sz="3800">
                <a:solidFill>
                  <a:srgbClr val="FFFFFF"/>
                </a:solidFill>
                <a:latin typeface="Arial"/>
                <a:ea typeface="Arial"/>
                <a:cs typeface="Arial"/>
                <a:sym typeface="Arial"/>
              </a:rPr>
              <a:t>harassment?</a:t>
            </a:r>
            <a:endParaRPr sz="3800">
              <a:solidFill>
                <a:schemeClr val="dk1"/>
              </a:solidFill>
              <a:latin typeface="Arial"/>
              <a:ea typeface="Arial"/>
              <a:cs typeface="Arial"/>
              <a:sym typeface="Arial"/>
            </a:endParaRPr>
          </a:p>
        </p:txBody>
      </p:sp>
      <p:sp>
        <p:nvSpPr>
          <p:cNvPr id="76" name="Google Shape;76;p1"/>
          <p:cNvSpPr txBox="1"/>
          <p:nvPr/>
        </p:nvSpPr>
        <p:spPr>
          <a:xfrm>
            <a:off x="5856802" y="2685000"/>
            <a:ext cx="652800" cy="656100"/>
          </a:xfrm>
          <a:prstGeom prst="rect">
            <a:avLst/>
          </a:prstGeom>
          <a:noFill/>
          <a:ln>
            <a:noFill/>
          </a:ln>
        </p:spPr>
        <p:txBody>
          <a:bodyPr anchorCtr="0" anchor="t" bIns="0" lIns="0" spcFirstLastPara="1" rIns="0" wrap="square" tIns="9525">
            <a:spAutoFit/>
          </a:bodyPr>
          <a:lstStyle/>
          <a:p>
            <a:pPr indent="0" lvl="0" marL="9525" marR="0" rtl="0" algn="l">
              <a:spcBef>
                <a:spcPts val="0"/>
              </a:spcBef>
              <a:spcAft>
                <a:spcPts val="0"/>
              </a:spcAft>
              <a:buNone/>
            </a:pPr>
            <a:r>
              <a:rPr lang="en-GB" sz="4200">
                <a:solidFill>
                  <a:srgbClr val="FFFFFF"/>
                </a:solidFill>
                <a:latin typeface="Arial"/>
                <a:ea typeface="Arial"/>
                <a:cs typeface="Arial"/>
                <a:sym typeface="Arial"/>
              </a:rPr>
              <a:t>or</a:t>
            </a:r>
            <a:endParaRPr sz="4200">
              <a:solidFill>
                <a:schemeClr val="dk1"/>
              </a:solidFill>
              <a:latin typeface="Arial"/>
              <a:ea typeface="Arial"/>
              <a:cs typeface="Arial"/>
              <a:sym typeface="Arial"/>
            </a:endParaRPr>
          </a:p>
        </p:txBody>
      </p:sp>
      <p:sp>
        <p:nvSpPr>
          <p:cNvPr id="77" name="Google Shape;77;p1"/>
          <p:cNvSpPr/>
          <p:nvPr/>
        </p:nvSpPr>
        <p:spPr>
          <a:xfrm>
            <a:off x="9906000" y="3991347"/>
            <a:ext cx="661445" cy="1181195"/>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78" name="Google Shape;78;p1"/>
          <p:cNvSpPr/>
          <p:nvPr/>
        </p:nvSpPr>
        <p:spPr>
          <a:xfrm>
            <a:off x="9358941" y="704850"/>
            <a:ext cx="820178" cy="1016584"/>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79" name="Google Shape;79;p1"/>
          <p:cNvSpPr/>
          <p:nvPr/>
        </p:nvSpPr>
        <p:spPr>
          <a:xfrm>
            <a:off x="6699780" y="1213142"/>
            <a:ext cx="786346" cy="1028338"/>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0" name="Google Shape;80;p1"/>
          <p:cNvSpPr/>
          <p:nvPr/>
        </p:nvSpPr>
        <p:spPr>
          <a:xfrm>
            <a:off x="4338250" y="3888429"/>
            <a:ext cx="1076996" cy="1140035"/>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1" name="Google Shape;81;p1"/>
          <p:cNvSpPr/>
          <p:nvPr/>
        </p:nvSpPr>
        <p:spPr>
          <a:xfrm>
            <a:off x="831192" y="3556692"/>
            <a:ext cx="1433434" cy="1502026"/>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2" name="Google Shape;82;p1"/>
          <p:cNvSpPr/>
          <p:nvPr/>
        </p:nvSpPr>
        <p:spPr>
          <a:xfrm>
            <a:off x="8260747" y="4581943"/>
            <a:ext cx="1011841" cy="971579"/>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3" name="Google Shape;83;p1"/>
          <p:cNvSpPr/>
          <p:nvPr/>
        </p:nvSpPr>
        <p:spPr>
          <a:xfrm>
            <a:off x="4370880" y="1135094"/>
            <a:ext cx="1279255" cy="1192310"/>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4" name="Google Shape;84;p1"/>
          <p:cNvSpPr/>
          <p:nvPr/>
        </p:nvSpPr>
        <p:spPr>
          <a:xfrm>
            <a:off x="2038169" y="4008311"/>
            <a:ext cx="1459820" cy="1360598"/>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5" name="Google Shape;85;p1"/>
          <p:cNvSpPr/>
          <p:nvPr/>
        </p:nvSpPr>
        <p:spPr>
          <a:xfrm>
            <a:off x="888758" y="2241480"/>
            <a:ext cx="1397241" cy="1302277"/>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6" name="Google Shape;86;p1"/>
          <p:cNvSpPr/>
          <p:nvPr/>
        </p:nvSpPr>
        <p:spPr>
          <a:xfrm>
            <a:off x="1587379" y="995858"/>
            <a:ext cx="1308018" cy="1331547"/>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87" name="Google Shape;87;p1"/>
          <p:cNvSpPr txBox="1"/>
          <p:nvPr/>
        </p:nvSpPr>
        <p:spPr>
          <a:xfrm>
            <a:off x="243299" y="5542141"/>
            <a:ext cx="1264920" cy="148117"/>
          </a:xfrm>
          <a:prstGeom prst="rect">
            <a:avLst/>
          </a:prstGeom>
          <a:noFill/>
          <a:ln>
            <a:noFill/>
          </a:ln>
        </p:spPr>
        <p:txBody>
          <a:bodyPr anchorCtr="0" anchor="t" bIns="0" lIns="0" spcFirstLastPara="1" rIns="0" wrap="square" tIns="9525">
            <a:spAutoFit/>
          </a:bodyPr>
          <a:lstStyle/>
          <a:p>
            <a:pPr indent="0" lvl="0" marL="9525" marR="0" rtl="0" algn="l">
              <a:spcBef>
                <a:spcPts val="0"/>
              </a:spcBef>
              <a:spcAft>
                <a:spcPts val="0"/>
              </a:spcAft>
              <a:buNone/>
            </a:pPr>
            <a:r>
              <a:rPr lang="en-GB" sz="900">
                <a:solidFill>
                  <a:srgbClr val="00ADBB"/>
                </a:solidFill>
                <a:latin typeface="Helvetica Neue"/>
                <a:ea typeface="Helvetica Neue"/>
                <a:cs typeface="Helvetica Neue"/>
                <a:sym typeface="Helvetica Neue"/>
              </a:rPr>
              <a:t>A Campaign Toolkit from</a:t>
            </a:r>
            <a:endParaRPr sz="900">
              <a:solidFill>
                <a:schemeClr val="dk1"/>
              </a:solidFill>
              <a:latin typeface="Helvetica Neue"/>
              <a:ea typeface="Helvetica Neue"/>
              <a:cs typeface="Helvetica Neue"/>
              <a:sym typeface="Helvetica Neue"/>
            </a:endParaRPr>
          </a:p>
        </p:txBody>
      </p:sp>
      <p:sp>
        <p:nvSpPr>
          <p:cNvPr id="88" name="Google Shape;88;p1"/>
          <p:cNvSpPr/>
          <p:nvPr/>
        </p:nvSpPr>
        <p:spPr>
          <a:xfrm>
            <a:off x="252832" y="5775130"/>
            <a:ext cx="932078" cy="255245"/>
          </a:xfrm>
          <a:prstGeom prst="rect">
            <a:avLst/>
          </a:prstGeom>
          <a:blipFill rotWithShape="1">
            <a:blip r:embed="rId1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pic>
        <p:nvPicPr>
          <p:cNvPr id="89" name="Google Shape;89;p1"/>
          <p:cNvPicPr preferRelativeResize="0"/>
          <p:nvPr/>
        </p:nvPicPr>
        <p:blipFill rotWithShape="1">
          <a:blip r:embed="rId19">
            <a:alphaModFix/>
          </a:blip>
          <a:srcRect b="38346" l="36492" r="49896" t="33275"/>
          <a:stretch/>
        </p:blipFill>
        <p:spPr>
          <a:xfrm rot="10133942">
            <a:off x="10331218" y="2105527"/>
            <a:ext cx="1083824" cy="1086893"/>
          </a:xfrm>
          <a:prstGeom prst="rect">
            <a:avLst/>
          </a:prstGeom>
          <a:noFill/>
          <a:ln>
            <a:noFill/>
          </a:ln>
        </p:spPr>
      </p:pic>
      <p:pic>
        <p:nvPicPr>
          <p:cNvPr id="90" name="Google Shape;90;p1"/>
          <p:cNvPicPr preferRelativeResize="0"/>
          <p:nvPr/>
        </p:nvPicPr>
        <p:blipFill rotWithShape="1">
          <a:blip r:embed="rId20">
            <a:alphaModFix/>
          </a:blip>
          <a:srcRect b="0" l="0" r="0" t="0"/>
          <a:stretch/>
        </p:blipFill>
        <p:spPr>
          <a:xfrm>
            <a:off x="1634269" y="5559825"/>
            <a:ext cx="799526" cy="61237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95" name="Shape 95"/>
        <p:cNvGrpSpPr/>
        <p:nvPr/>
      </p:nvGrpSpPr>
      <p:grpSpPr>
        <a:xfrm>
          <a:off x="0" y="0"/>
          <a:ext cx="0" cy="0"/>
          <a:chOff x="0" y="0"/>
          <a:chExt cx="0" cy="0"/>
        </a:xfrm>
      </p:grpSpPr>
      <p:sp>
        <p:nvSpPr>
          <p:cNvPr id="96" name="Google Shape;96;p3"/>
          <p:cNvSpPr/>
          <p:nvPr/>
        </p:nvSpPr>
        <p:spPr>
          <a:xfrm>
            <a:off x="4878214" y="4040867"/>
            <a:ext cx="2332757" cy="118067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97" name="Google Shape;97;p3"/>
          <p:cNvSpPr txBox="1"/>
          <p:nvPr/>
        </p:nvSpPr>
        <p:spPr>
          <a:xfrm>
            <a:off x="3495311" y="5313240"/>
            <a:ext cx="5316900" cy="1071600"/>
          </a:xfrm>
          <a:prstGeom prst="rect">
            <a:avLst/>
          </a:prstGeom>
          <a:noFill/>
          <a:ln>
            <a:noFill/>
          </a:ln>
        </p:spPr>
        <p:txBody>
          <a:bodyPr anchorCtr="0" anchor="t" bIns="0" lIns="0" spcFirstLastPara="1" rIns="0" wrap="square" tIns="9525">
            <a:spAutoFit/>
          </a:bodyPr>
          <a:lstStyle/>
          <a:p>
            <a:pPr indent="0" lvl="0" marL="9525" marR="0" rtl="0" algn="ctr">
              <a:spcBef>
                <a:spcPts val="0"/>
              </a:spcBef>
              <a:spcAft>
                <a:spcPts val="0"/>
              </a:spcAft>
              <a:buNone/>
            </a:pPr>
            <a:r>
              <a:rPr lang="en-GB" sz="3450">
                <a:solidFill>
                  <a:schemeClr val="dk1"/>
                </a:solidFill>
                <a:latin typeface="Arial"/>
                <a:ea typeface="Arial"/>
                <a:cs typeface="Arial"/>
                <a:sym typeface="Arial"/>
              </a:rPr>
              <a:t>What	is	life</a:t>
            </a:r>
            <a:r>
              <a:rPr lang="en-GB" sz="3450">
                <a:solidFill>
                  <a:schemeClr val="dk1"/>
                </a:solidFill>
              </a:rPr>
              <a:t> </a:t>
            </a:r>
            <a:r>
              <a:rPr lang="en-GB" sz="3450">
                <a:solidFill>
                  <a:schemeClr val="dk1"/>
                </a:solidFill>
                <a:latin typeface="Arial"/>
                <a:ea typeface="Arial"/>
                <a:cs typeface="Arial"/>
                <a:sym typeface="Arial"/>
              </a:rPr>
              <a:t>online	like	for	you?</a:t>
            </a:r>
            <a:endParaRPr/>
          </a:p>
        </p:txBody>
      </p:sp>
      <p:sp>
        <p:nvSpPr>
          <p:cNvPr id="98" name="Google Shape;98;p3"/>
          <p:cNvSpPr/>
          <p:nvPr/>
        </p:nvSpPr>
        <p:spPr>
          <a:xfrm>
            <a:off x="5110071" y="1959596"/>
            <a:ext cx="733820" cy="749297"/>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99" name="Google Shape;99;p3"/>
          <p:cNvSpPr/>
          <p:nvPr/>
        </p:nvSpPr>
        <p:spPr>
          <a:xfrm>
            <a:off x="3298729" y="945767"/>
            <a:ext cx="1448247" cy="1431855"/>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0" name="Google Shape;100;p3"/>
          <p:cNvSpPr/>
          <p:nvPr/>
        </p:nvSpPr>
        <p:spPr>
          <a:xfrm>
            <a:off x="6763063" y="987352"/>
            <a:ext cx="1088223" cy="1074486"/>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1" name="Google Shape;101;p3"/>
          <p:cNvSpPr/>
          <p:nvPr/>
        </p:nvSpPr>
        <p:spPr>
          <a:xfrm>
            <a:off x="5604391" y="3349342"/>
            <a:ext cx="975103" cy="994058"/>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2" name="Google Shape;102;p3"/>
          <p:cNvSpPr/>
          <p:nvPr/>
        </p:nvSpPr>
        <p:spPr>
          <a:xfrm>
            <a:off x="4131068" y="3088291"/>
            <a:ext cx="1031319" cy="1024214"/>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3" name="Google Shape;103;p3"/>
          <p:cNvSpPr/>
          <p:nvPr/>
        </p:nvSpPr>
        <p:spPr>
          <a:xfrm>
            <a:off x="6440642" y="2700271"/>
            <a:ext cx="1064219" cy="1047597"/>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4" name="Google Shape;104;p3"/>
          <p:cNvSpPr/>
          <p:nvPr/>
        </p:nvSpPr>
        <p:spPr>
          <a:xfrm>
            <a:off x="7543800" y="1670285"/>
            <a:ext cx="909118" cy="950231"/>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5" name="Google Shape;105;p3"/>
          <p:cNvSpPr/>
          <p:nvPr/>
        </p:nvSpPr>
        <p:spPr>
          <a:xfrm>
            <a:off x="4466576" y="705274"/>
            <a:ext cx="997896" cy="1038074"/>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6" name="Google Shape;106;p3"/>
          <p:cNvSpPr/>
          <p:nvPr/>
        </p:nvSpPr>
        <p:spPr>
          <a:xfrm>
            <a:off x="5905562" y="1668838"/>
            <a:ext cx="1197144" cy="1241612"/>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7" name="Google Shape;107;p3"/>
          <p:cNvSpPr/>
          <p:nvPr/>
        </p:nvSpPr>
        <p:spPr>
          <a:xfrm>
            <a:off x="6270126" y="745597"/>
            <a:ext cx="702621" cy="870890"/>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8" name="Google Shape;108;p3"/>
          <p:cNvSpPr/>
          <p:nvPr/>
        </p:nvSpPr>
        <p:spPr>
          <a:xfrm>
            <a:off x="4394635" y="1942938"/>
            <a:ext cx="673637" cy="880948"/>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09" name="Google Shape;109;p3"/>
          <p:cNvSpPr/>
          <p:nvPr/>
        </p:nvSpPr>
        <p:spPr>
          <a:xfrm>
            <a:off x="4965526" y="2700271"/>
            <a:ext cx="866822" cy="832342"/>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10" name="Google Shape;110;p3"/>
          <p:cNvSpPr/>
          <p:nvPr/>
        </p:nvSpPr>
        <p:spPr>
          <a:xfrm>
            <a:off x="5464473" y="5729800"/>
            <a:ext cx="1909200" cy="226200"/>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11" name="Google Shape;111;p3"/>
          <p:cNvSpPr/>
          <p:nvPr/>
        </p:nvSpPr>
        <p:spPr>
          <a:xfrm>
            <a:off x="6112613" y="6272487"/>
            <a:ext cx="783000" cy="226200"/>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12" name="Google Shape;112;p3"/>
          <p:cNvSpPr/>
          <p:nvPr/>
        </p:nvSpPr>
        <p:spPr>
          <a:xfrm rot="-2437712">
            <a:off x="7200477" y="3196405"/>
            <a:ext cx="2332757" cy="1180671"/>
          </a:xfrm>
          <a:prstGeom prst="rect">
            <a:avLst/>
          </a:prstGeom>
          <a:blipFill rotWithShape="1">
            <a:blip r:embed="rId1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pic>
        <p:nvPicPr>
          <p:cNvPr id="113" name="Google Shape;113;p3"/>
          <p:cNvPicPr preferRelativeResize="0"/>
          <p:nvPr/>
        </p:nvPicPr>
        <p:blipFill rotWithShape="1">
          <a:blip r:embed="rId19">
            <a:alphaModFix/>
          </a:blip>
          <a:srcRect b="38346" l="36492" r="49896" t="33275"/>
          <a:stretch/>
        </p:blipFill>
        <p:spPr>
          <a:xfrm>
            <a:off x="5546338" y="1106090"/>
            <a:ext cx="805374" cy="80765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18" name="Shape 118"/>
        <p:cNvGrpSpPr/>
        <p:nvPr/>
      </p:nvGrpSpPr>
      <p:grpSpPr>
        <a:xfrm>
          <a:off x="0" y="0"/>
          <a:ext cx="0" cy="0"/>
          <a:chOff x="0" y="0"/>
          <a:chExt cx="0" cy="0"/>
        </a:xfrm>
      </p:grpSpPr>
      <p:sp>
        <p:nvSpPr>
          <p:cNvPr id="119" name="Google Shape;119;p4"/>
          <p:cNvSpPr/>
          <p:nvPr/>
        </p:nvSpPr>
        <p:spPr>
          <a:xfrm>
            <a:off x="3690703" y="3221629"/>
            <a:ext cx="2653820" cy="2631158"/>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0" name="Google Shape;120;p4"/>
          <p:cNvSpPr/>
          <p:nvPr/>
        </p:nvSpPr>
        <p:spPr>
          <a:xfrm>
            <a:off x="6016336" y="509188"/>
            <a:ext cx="2529761" cy="2629199"/>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1" name="Google Shape;121;p4"/>
          <p:cNvSpPr/>
          <p:nvPr/>
        </p:nvSpPr>
        <p:spPr>
          <a:xfrm>
            <a:off x="8001000" y="1561725"/>
            <a:ext cx="3098700" cy="301020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2" name="Google Shape;122;p4"/>
          <p:cNvSpPr/>
          <p:nvPr/>
        </p:nvSpPr>
        <p:spPr>
          <a:xfrm>
            <a:off x="2695575" y="571500"/>
            <a:ext cx="3745344" cy="3214583"/>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3" name="Google Shape;123;p4"/>
          <p:cNvSpPr/>
          <p:nvPr/>
        </p:nvSpPr>
        <p:spPr>
          <a:xfrm>
            <a:off x="0" y="713575"/>
            <a:ext cx="2875693" cy="3144860"/>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4" name="Google Shape;124;p4"/>
          <p:cNvSpPr/>
          <p:nvPr/>
        </p:nvSpPr>
        <p:spPr>
          <a:xfrm>
            <a:off x="9695130" y="3347037"/>
            <a:ext cx="2549100" cy="2680200"/>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5" name="Google Shape;125;p4"/>
          <p:cNvSpPr/>
          <p:nvPr/>
        </p:nvSpPr>
        <p:spPr>
          <a:xfrm>
            <a:off x="380200" y="3038180"/>
            <a:ext cx="3229775" cy="3010271"/>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6" name="Google Shape;126;p4"/>
          <p:cNvSpPr/>
          <p:nvPr/>
        </p:nvSpPr>
        <p:spPr>
          <a:xfrm>
            <a:off x="5618941" y="3007270"/>
            <a:ext cx="3390623" cy="3160205"/>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27" name="Google Shape;127;p4"/>
          <p:cNvSpPr txBox="1"/>
          <p:nvPr/>
        </p:nvSpPr>
        <p:spPr>
          <a:xfrm>
            <a:off x="3436614" y="1048254"/>
            <a:ext cx="1830300" cy="2114400"/>
          </a:xfrm>
          <a:prstGeom prst="rect">
            <a:avLst/>
          </a:prstGeom>
          <a:noFill/>
          <a:ln>
            <a:noFill/>
          </a:ln>
        </p:spPr>
        <p:txBody>
          <a:bodyPr anchorCtr="0" anchor="t" bIns="0" lIns="0" spcFirstLastPara="1" rIns="0" wrap="square" tIns="24750">
            <a:spAutoFit/>
          </a:bodyPr>
          <a:lstStyle/>
          <a:p>
            <a:pPr indent="-475" lvl="0" marL="9525" marR="3810" rtl="0" algn="ctr">
              <a:lnSpc>
                <a:spcPct val="115000"/>
              </a:lnSpc>
              <a:spcBef>
                <a:spcPts val="0"/>
              </a:spcBef>
              <a:spcAft>
                <a:spcPts val="0"/>
              </a:spcAft>
              <a:buNone/>
            </a:pPr>
            <a:r>
              <a:rPr b="1" lang="en-GB" sz="1500">
                <a:solidFill>
                  <a:schemeClr val="dk1"/>
                </a:solidFill>
                <a:latin typeface="Arial"/>
                <a:ea typeface="Arial"/>
                <a:cs typeface="Arial"/>
                <a:sym typeface="Arial"/>
              </a:rPr>
              <a:t>“He blackmailed me  and said, that if I didn’t  send more pictures he  would send my nude  to all of his friends and  to the people at my  school.”</a:t>
            </a:r>
            <a:endParaRPr sz="1500">
              <a:solidFill>
                <a:schemeClr val="dk1"/>
              </a:solidFill>
              <a:latin typeface="Arial"/>
              <a:ea typeface="Arial"/>
              <a:cs typeface="Arial"/>
              <a:sym typeface="Arial"/>
            </a:endParaRPr>
          </a:p>
        </p:txBody>
      </p:sp>
      <p:sp>
        <p:nvSpPr>
          <p:cNvPr id="128" name="Google Shape;128;p4"/>
          <p:cNvSpPr txBox="1"/>
          <p:nvPr/>
        </p:nvSpPr>
        <p:spPr>
          <a:xfrm>
            <a:off x="1339725" y="3825500"/>
            <a:ext cx="1830300" cy="1583400"/>
          </a:xfrm>
          <a:prstGeom prst="rect">
            <a:avLst/>
          </a:prstGeom>
          <a:noFill/>
          <a:ln>
            <a:noFill/>
          </a:ln>
        </p:spPr>
        <p:txBody>
          <a:bodyPr anchorCtr="0" anchor="t" bIns="0" lIns="0" spcFirstLastPara="1" rIns="0" wrap="square" tIns="24750">
            <a:spAutoFit/>
          </a:bodyPr>
          <a:lstStyle/>
          <a:p>
            <a:pPr indent="-475" lvl="0" marL="9525" marR="3810" rtl="0" algn="ctr">
              <a:lnSpc>
                <a:spcPct val="115000"/>
              </a:lnSpc>
              <a:spcBef>
                <a:spcPts val="0"/>
              </a:spcBef>
              <a:spcAft>
                <a:spcPts val="0"/>
              </a:spcAft>
              <a:buNone/>
            </a:pPr>
            <a:r>
              <a:rPr b="1" lang="en-GB" sz="1500">
                <a:solidFill>
                  <a:srgbClr val="FFFFFF"/>
                </a:solidFill>
                <a:latin typeface="Arial"/>
                <a:ea typeface="Arial"/>
                <a:cs typeface="Arial"/>
                <a:sym typeface="Arial"/>
              </a:rPr>
              <a:t>“You send  something to this  profile... gossip,  right, and then  they make a post  about it.”</a:t>
            </a:r>
            <a:endParaRPr sz="1500">
              <a:solidFill>
                <a:schemeClr val="dk1"/>
              </a:solidFill>
              <a:latin typeface="Arial"/>
              <a:ea typeface="Arial"/>
              <a:cs typeface="Arial"/>
              <a:sym typeface="Arial"/>
            </a:endParaRPr>
          </a:p>
        </p:txBody>
      </p:sp>
      <p:sp>
        <p:nvSpPr>
          <p:cNvPr id="129" name="Google Shape;129;p4"/>
          <p:cNvSpPr txBox="1"/>
          <p:nvPr/>
        </p:nvSpPr>
        <p:spPr>
          <a:xfrm>
            <a:off x="4235573" y="3786071"/>
            <a:ext cx="1677000" cy="1583400"/>
          </a:xfrm>
          <a:prstGeom prst="rect">
            <a:avLst/>
          </a:prstGeom>
          <a:noFill/>
          <a:ln>
            <a:noFill/>
          </a:ln>
        </p:spPr>
        <p:txBody>
          <a:bodyPr anchorCtr="0" anchor="t" bIns="0" lIns="0" spcFirstLastPara="1" rIns="0" wrap="square" tIns="24750">
            <a:spAutoFit/>
          </a:bodyPr>
          <a:lstStyle/>
          <a:p>
            <a:pPr indent="-475" lvl="0" marL="9525" marR="3810" rtl="0" algn="ctr">
              <a:lnSpc>
                <a:spcPct val="115000"/>
              </a:lnSpc>
              <a:spcBef>
                <a:spcPts val="0"/>
              </a:spcBef>
              <a:spcAft>
                <a:spcPts val="0"/>
              </a:spcAft>
              <a:buNone/>
            </a:pPr>
            <a:r>
              <a:rPr b="1" lang="en-GB" sz="1500">
                <a:solidFill>
                  <a:schemeClr val="dk1"/>
                </a:solidFill>
                <a:latin typeface="Arial"/>
                <a:ea typeface="Arial"/>
                <a:cs typeface="Arial"/>
                <a:sym typeface="Arial"/>
              </a:rPr>
              <a:t>“Everyone was  screenshotting it  and posted it to their  stories saying ‘slut’  or ‘slag’...”</a:t>
            </a:r>
            <a:endParaRPr sz="1500">
              <a:solidFill>
                <a:schemeClr val="dk1"/>
              </a:solidFill>
              <a:latin typeface="Arial"/>
              <a:ea typeface="Arial"/>
              <a:cs typeface="Arial"/>
              <a:sym typeface="Arial"/>
            </a:endParaRPr>
          </a:p>
        </p:txBody>
      </p:sp>
      <p:sp>
        <p:nvSpPr>
          <p:cNvPr id="130" name="Google Shape;130;p4"/>
          <p:cNvSpPr txBox="1"/>
          <p:nvPr/>
        </p:nvSpPr>
        <p:spPr>
          <a:xfrm>
            <a:off x="6538025" y="3825500"/>
            <a:ext cx="1830300" cy="1583400"/>
          </a:xfrm>
          <a:prstGeom prst="rect">
            <a:avLst/>
          </a:prstGeom>
          <a:noFill/>
          <a:ln>
            <a:noFill/>
          </a:ln>
        </p:spPr>
        <p:txBody>
          <a:bodyPr anchorCtr="0" anchor="t" bIns="0" lIns="0" spcFirstLastPara="1" rIns="0" wrap="square" tIns="24750">
            <a:spAutoFit/>
          </a:bodyPr>
          <a:lstStyle/>
          <a:p>
            <a:pPr indent="-475" lvl="0" marL="9525" marR="3810" rtl="0" algn="ctr">
              <a:lnSpc>
                <a:spcPct val="115000"/>
              </a:lnSpc>
              <a:spcBef>
                <a:spcPts val="0"/>
              </a:spcBef>
              <a:spcAft>
                <a:spcPts val="0"/>
              </a:spcAft>
              <a:buNone/>
            </a:pPr>
            <a:r>
              <a:rPr b="1" lang="en-GB" sz="1500">
                <a:solidFill>
                  <a:schemeClr val="dk1"/>
                </a:solidFill>
                <a:latin typeface="Arial"/>
                <a:ea typeface="Arial"/>
                <a:cs typeface="Arial"/>
                <a:sym typeface="Arial"/>
              </a:rPr>
              <a:t>“Apparently I sent a  nude to a girl in my  year, but this was  from a fake account  with a picture from  the internet.”</a:t>
            </a:r>
            <a:endParaRPr sz="1500">
              <a:solidFill>
                <a:schemeClr val="dk1"/>
              </a:solidFill>
              <a:latin typeface="Arial"/>
              <a:ea typeface="Arial"/>
              <a:cs typeface="Arial"/>
              <a:sym typeface="Arial"/>
            </a:endParaRPr>
          </a:p>
        </p:txBody>
      </p:sp>
      <p:sp>
        <p:nvSpPr>
          <p:cNvPr id="131" name="Google Shape;131;p4"/>
          <p:cNvSpPr txBox="1"/>
          <p:nvPr/>
        </p:nvSpPr>
        <p:spPr>
          <a:xfrm>
            <a:off x="6498264" y="1100121"/>
            <a:ext cx="1566000" cy="1317900"/>
          </a:xfrm>
          <a:prstGeom prst="rect">
            <a:avLst/>
          </a:prstGeom>
          <a:noFill/>
          <a:ln>
            <a:noFill/>
          </a:ln>
        </p:spPr>
        <p:txBody>
          <a:bodyPr anchorCtr="0" anchor="t" bIns="0" lIns="0" spcFirstLastPara="1" rIns="0" wrap="square" tIns="24750">
            <a:spAutoFit/>
          </a:bodyPr>
          <a:lstStyle/>
          <a:p>
            <a:pPr indent="0" lvl="0" marL="9525" marR="3810" rtl="0" algn="ctr">
              <a:lnSpc>
                <a:spcPct val="115000"/>
              </a:lnSpc>
              <a:spcBef>
                <a:spcPts val="0"/>
              </a:spcBef>
              <a:spcAft>
                <a:spcPts val="0"/>
              </a:spcAft>
              <a:buNone/>
            </a:pPr>
            <a:r>
              <a:rPr b="1" lang="en-GB" sz="1500">
                <a:solidFill>
                  <a:schemeClr val="dk1"/>
                </a:solidFill>
                <a:latin typeface="Arial"/>
                <a:ea typeface="Arial"/>
                <a:cs typeface="Arial"/>
                <a:sym typeface="Arial"/>
              </a:rPr>
              <a:t>“I have experienced  lots of homophobic  comments after  coming out”</a:t>
            </a:r>
            <a:endParaRPr sz="1500">
              <a:solidFill>
                <a:schemeClr val="dk1"/>
              </a:solidFill>
              <a:latin typeface="Arial"/>
              <a:ea typeface="Arial"/>
              <a:cs typeface="Arial"/>
              <a:sym typeface="Arial"/>
            </a:endParaRPr>
          </a:p>
        </p:txBody>
      </p:sp>
      <p:sp>
        <p:nvSpPr>
          <p:cNvPr id="132" name="Google Shape;132;p4"/>
          <p:cNvSpPr txBox="1"/>
          <p:nvPr/>
        </p:nvSpPr>
        <p:spPr>
          <a:xfrm>
            <a:off x="10131175" y="4061175"/>
            <a:ext cx="1677000" cy="1052400"/>
          </a:xfrm>
          <a:prstGeom prst="rect">
            <a:avLst/>
          </a:prstGeom>
          <a:noFill/>
          <a:ln>
            <a:noFill/>
          </a:ln>
        </p:spPr>
        <p:txBody>
          <a:bodyPr anchorCtr="0" anchor="t" bIns="0" lIns="0" spcFirstLastPara="1" rIns="0" wrap="square" tIns="24750">
            <a:spAutoFit/>
          </a:bodyPr>
          <a:lstStyle/>
          <a:p>
            <a:pPr indent="6190" lvl="0" marL="9525" marR="3810" rtl="0" algn="just">
              <a:lnSpc>
                <a:spcPct val="115000"/>
              </a:lnSpc>
              <a:spcBef>
                <a:spcPts val="0"/>
              </a:spcBef>
              <a:spcAft>
                <a:spcPts val="0"/>
              </a:spcAft>
              <a:buNone/>
            </a:pPr>
            <a:r>
              <a:rPr b="1" lang="en-GB" sz="1500">
                <a:solidFill>
                  <a:srgbClr val="FFFFFF"/>
                </a:solidFill>
                <a:latin typeface="Arial"/>
                <a:ea typeface="Arial"/>
                <a:cs typeface="Arial"/>
                <a:sym typeface="Arial"/>
              </a:rPr>
              <a:t>“I got a message  from a boy from  my school. It was  pornography...”</a:t>
            </a:r>
            <a:endParaRPr sz="1500">
              <a:solidFill>
                <a:schemeClr val="dk1"/>
              </a:solidFill>
              <a:latin typeface="Arial"/>
              <a:ea typeface="Arial"/>
              <a:cs typeface="Arial"/>
              <a:sym typeface="Arial"/>
            </a:endParaRPr>
          </a:p>
        </p:txBody>
      </p:sp>
      <p:sp>
        <p:nvSpPr>
          <p:cNvPr id="133" name="Google Shape;133;p4"/>
          <p:cNvSpPr txBox="1"/>
          <p:nvPr/>
        </p:nvSpPr>
        <p:spPr>
          <a:xfrm>
            <a:off x="8524325" y="2234000"/>
            <a:ext cx="2011200" cy="1583400"/>
          </a:xfrm>
          <a:prstGeom prst="rect">
            <a:avLst/>
          </a:prstGeom>
          <a:noFill/>
          <a:ln>
            <a:noFill/>
          </a:ln>
        </p:spPr>
        <p:txBody>
          <a:bodyPr anchorCtr="0" anchor="t" bIns="0" lIns="0" spcFirstLastPara="1" rIns="0" wrap="square" tIns="24750">
            <a:spAutoFit/>
          </a:bodyPr>
          <a:lstStyle/>
          <a:p>
            <a:pPr indent="-475" lvl="0" marL="9525" marR="3810" rtl="0" algn="ctr">
              <a:lnSpc>
                <a:spcPct val="115000"/>
              </a:lnSpc>
              <a:spcBef>
                <a:spcPts val="0"/>
              </a:spcBef>
              <a:spcAft>
                <a:spcPts val="0"/>
              </a:spcAft>
              <a:buNone/>
            </a:pPr>
            <a:r>
              <a:rPr b="1" lang="en-GB" sz="1500">
                <a:solidFill>
                  <a:schemeClr val="dk1"/>
                </a:solidFill>
                <a:latin typeface="Arial"/>
                <a:ea typeface="Arial"/>
                <a:cs typeface="Arial"/>
                <a:sym typeface="Arial"/>
              </a:rPr>
              <a:t>“Someone made a  fake account of my  friend, and has been  commenting mean  things on other  people’s photos.”</a:t>
            </a:r>
            <a:endParaRPr sz="1500">
              <a:solidFill>
                <a:schemeClr val="dk1"/>
              </a:solidFill>
              <a:latin typeface="Arial"/>
              <a:ea typeface="Arial"/>
              <a:cs typeface="Arial"/>
              <a:sym typeface="Arial"/>
            </a:endParaRPr>
          </a:p>
        </p:txBody>
      </p:sp>
      <p:sp>
        <p:nvSpPr>
          <p:cNvPr id="134" name="Google Shape;134;p4"/>
          <p:cNvSpPr/>
          <p:nvPr/>
        </p:nvSpPr>
        <p:spPr>
          <a:xfrm>
            <a:off x="285751" y="3786082"/>
            <a:ext cx="1123559" cy="571376"/>
          </a:xfrm>
          <a:prstGeom prst="rect">
            <a:avLst/>
          </a:prstGeom>
          <a:blipFill rotWithShape="1">
            <a:blip r:embed="rId1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35" name="Google Shape;135;p4"/>
          <p:cNvSpPr/>
          <p:nvPr/>
        </p:nvSpPr>
        <p:spPr>
          <a:xfrm>
            <a:off x="3370040" y="5460501"/>
            <a:ext cx="1405718" cy="566680"/>
          </a:xfrm>
          <a:prstGeom prst="rect">
            <a:avLst/>
          </a:prstGeom>
          <a:blipFill rotWithShape="1">
            <a:blip r:embed="rId12">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36" name="Google Shape;136;p4"/>
          <p:cNvSpPr/>
          <p:nvPr/>
        </p:nvSpPr>
        <p:spPr>
          <a:xfrm>
            <a:off x="2355666" y="882024"/>
            <a:ext cx="923696" cy="594150"/>
          </a:xfrm>
          <a:prstGeom prst="rect">
            <a:avLst/>
          </a:prstGeom>
          <a:blipFill rotWithShape="1">
            <a:blip r:embed="rId1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37" name="Google Shape;137;p4"/>
          <p:cNvSpPr/>
          <p:nvPr/>
        </p:nvSpPr>
        <p:spPr>
          <a:xfrm>
            <a:off x="5734165" y="3192809"/>
            <a:ext cx="916676" cy="472230"/>
          </a:xfrm>
          <a:prstGeom prst="rect">
            <a:avLst/>
          </a:prstGeom>
          <a:blipFill rotWithShape="1">
            <a:blip r:embed="rId1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38" name="Google Shape;138;p4"/>
          <p:cNvSpPr/>
          <p:nvPr/>
        </p:nvSpPr>
        <p:spPr>
          <a:xfrm>
            <a:off x="8524322" y="5046955"/>
            <a:ext cx="1118645" cy="553745"/>
          </a:xfrm>
          <a:prstGeom prst="rect">
            <a:avLst/>
          </a:prstGeom>
          <a:blipFill rotWithShape="1">
            <a:blip r:embed="rId1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39" name="Google Shape;139;p4"/>
          <p:cNvSpPr/>
          <p:nvPr/>
        </p:nvSpPr>
        <p:spPr>
          <a:xfrm>
            <a:off x="8812720" y="949224"/>
            <a:ext cx="1444523" cy="475612"/>
          </a:xfrm>
          <a:prstGeom prst="rect">
            <a:avLst/>
          </a:prstGeom>
          <a:blipFill rotWithShape="1">
            <a:blip r:embed="rId1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40" name="Google Shape;140;p4"/>
          <p:cNvSpPr/>
          <p:nvPr/>
        </p:nvSpPr>
        <p:spPr>
          <a:xfrm>
            <a:off x="10807360" y="2602391"/>
            <a:ext cx="751236" cy="508635"/>
          </a:xfrm>
          <a:prstGeom prst="rect">
            <a:avLst/>
          </a:prstGeom>
          <a:blipFill rotWithShape="1">
            <a:blip r:embed="rId1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41" name="Google Shape;141;p4"/>
          <p:cNvSpPr txBox="1"/>
          <p:nvPr/>
        </p:nvSpPr>
        <p:spPr>
          <a:xfrm rot="-420000">
            <a:off x="413052" y="3895457"/>
            <a:ext cx="834800" cy="269304"/>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GB" sz="2100">
                <a:solidFill>
                  <a:srgbClr val="FFFFFF"/>
                </a:solidFill>
                <a:latin typeface="Arial"/>
                <a:ea typeface="Arial"/>
                <a:cs typeface="Arial"/>
                <a:sym typeface="Arial"/>
              </a:rPr>
              <a:t>images</a:t>
            </a:r>
            <a:endParaRPr sz="2100">
              <a:solidFill>
                <a:schemeClr val="dk1"/>
              </a:solidFill>
              <a:latin typeface="Arial"/>
              <a:ea typeface="Arial"/>
              <a:cs typeface="Arial"/>
              <a:sym typeface="Arial"/>
            </a:endParaRPr>
          </a:p>
        </p:txBody>
      </p:sp>
      <p:sp>
        <p:nvSpPr>
          <p:cNvPr id="142" name="Google Shape;142;p4"/>
          <p:cNvSpPr txBox="1"/>
          <p:nvPr/>
        </p:nvSpPr>
        <p:spPr>
          <a:xfrm rot="-359960">
            <a:off x="3421330" y="5582151"/>
            <a:ext cx="1303137" cy="323382"/>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GB" sz="2100">
                <a:solidFill>
                  <a:srgbClr val="FFFFFF"/>
                </a:solidFill>
                <a:latin typeface="Arial"/>
                <a:ea typeface="Arial"/>
                <a:cs typeface="Arial"/>
                <a:sym typeface="Arial"/>
              </a:rPr>
              <a:t>messages</a:t>
            </a:r>
            <a:endParaRPr sz="2100">
              <a:solidFill>
                <a:schemeClr val="dk1"/>
              </a:solidFill>
              <a:latin typeface="Arial"/>
              <a:ea typeface="Arial"/>
              <a:cs typeface="Arial"/>
              <a:sym typeface="Arial"/>
            </a:endParaRPr>
          </a:p>
        </p:txBody>
      </p:sp>
      <p:sp>
        <p:nvSpPr>
          <p:cNvPr id="143" name="Google Shape;143;p4"/>
          <p:cNvSpPr txBox="1"/>
          <p:nvPr/>
        </p:nvSpPr>
        <p:spPr>
          <a:xfrm rot="660000">
            <a:off x="2493699" y="1000741"/>
            <a:ext cx="656672" cy="269304"/>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GB" sz="2100">
                <a:solidFill>
                  <a:srgbClr val="FFFFFF"/>
                </a:solidFill>
                <a:latin typeface="Arial"/>
                <a:ea typeface="Arial"/>
                <a:cs typeface="Arial"/>
                <a:sym typeface="Arial"/>
              </a:rPr>
              <a:t>posts</a:t>
            </a:r>
            <a:endParaRPr sz="2100">
              <a:solidFill>
                <a:schemeClr val="dk1"/>
              </a:solidFill>
              <a:latin typeface="Arial"/>
              <a:ea typeface="Arial"/>
              <a:cs typeface="Arial"/>
              <a:sym typeface="Arial"/>
            </a:endParaRPr>
          </a:p>
        </p:txBody>
      </p:sp>
      <p:sp>
        <p:nvSpPr>
          <p:cNvPr id="144" name="Google Shape;144;p4"/>
          <p:cNvSpPr txBox="1"/>
          <p:nvPr/>
        </p:nvSpPr>
        <p:spPr>
          <a:xfrm rot="120329">
            <a:off x="5829748" y="3252030"/>
            <a:ext cx="814399" cy="323291"/>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GB" sz="2100">
                <a:solidFill>
                  <a:srgbClr val="FFFFFF"/>
                </a:solidFill>
                <a:latin typeface="Arial"/>
                <a:ea typeface="Arial"/>
                <a:cs typeface="Arial"/>
                <a:sym typeface="Arial"/>
              </a:rPr>
              <a:t>pages</a:t>
            </a:r>
            <a:endParaRPr sz="2100">
              <a:solidFill>
                <a:schemeClr val="dk1"/>
              </a:solidFill>
              <a:latin typeface="Arial"/>
              <a:ea typeface="Arial"/>
              <a:cs typeface="Arial"/>
              <a:sym typeface="Arial"/>
            </a:endParaRPr>
          </a:p>
        </p:txBody>
      </p:sp>
      <p:sp>
        <p:nvSpPr>
          <p:cNvPr id="145" name="Google Shape;145;p4"/>
          <p:cNvSpPr txBox="1"/>
          <p:nvPr/>
        </p:nvSpPr>
        <p:spPr>
          <a:xfrm rot="360000">
            <a:off x="8700955" y="5144460"/>
            <a:ext cx="753620" cy="269304"/>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GB" sz="2100">
                <a:solidFill>
                  <a:srgbClr val="FFFFFF"/>
                </a:solidFill>
                <a:latin typeface="Arial"/>
                <a:ea typeface="Arial"/>
                <a:cs typeface="Arial"/>
                <a:sym typeface="Arial"/>
              </a:rPr>
              <a:t>videos</a:t>
            </a:r>
            <a:endParaRPr sz="2100">
              <a:solidFill>
                <a:schemeClr val="dk1"/>
              </a:solidFill>
              <a:latin typeface="Arial"/>
              <a:ea typeface="Arial"/>
              <a:cs typeface="Arial"/>
              <a:sym typeface="Arial"/>
            </a:endParaRPr>
          </a:p>
        </p:txBody>
      </p:sp>
      <p:sp>
        <p:nvSpPr>
          <p:cNvPr id="146" name="Google Shape;146;p4"/>
          <p:cNvSpPr txBox="1"/>
          <p:nvPr/>
        </p:nvSpPr>
        <p:spPr>
          <a:xfrm rot="119582">
            <a:off x="8942362" y="1010334"/>
            <a:ext cx="1276672" cy="646581"/>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GB" sz="2100">
                <a:solidFill>
                  <a:srgbClr val="FFFFFF"/>
                </a:solidFill>
                <a:latin typeface="Arial"/>
                <a:ea typeface="Arial"/>
                <a:cs typeface="Arial"/>
                <a:sym typeface="Arial"/>
              </a:rPr>
              <a:t>comments</a:t>
            </a:r>
            <a:endParaRPr sz="2100">
              <a:solidFill>
                <a:schemeClr val="dk1"/>
              </a:solidFill>
              <a:latin typeface="Arial"/>
              <a:ea typeface="Arial"/>
              <a:cs typeface="Arial"/>
              <a:sym typeface="Arial"/>
            </a:endParaRPr>
          </a:p>
        </p:txBody>
      </p:sp>
      <p:sp>
        <p:nvSpPr>
          <p:cNvPr id="147" name="Google Shape;147;p4"/>
          <p:cNvSpPr txBox="1"/>
          <p:nvPr/>
        </p:nvSpPr>
        <p:spPr>
          <a:xfrm rot="359814">
            <a:off x="10895568" y="2683134"/>
            <a:ext cx="669061" cy="323382"/>
          </a:xfrm>
          <a:prstGeom prst="rect">
            <a:avLst/>
          </a:prstGeom>
          <a:noFill/>
          <a:ln>
            <a:noFill/>
          </a:ln>
        </p:spPr>
        <p:txBody>
          <a:bodyPr anchorCtr="0" anchor="t" bIns="0" lIns="0" spcFirstLastPara="1" rIns="0" wrap="square" tIns="0">
            <a:spAutoFit/>
          </a:bodyPr>
          <a:lstStyle/>
          <a:p>
            <a:pPr indent="0" lvl="0" marL="0" marR="0" rtl="0" algn="l">
              <a:lnSpc>
                <a:spcPct val="100000"/>
              </a:lnSpc>
              <a:spcBef>
                <a:spcPts val="0"/>
              </a:spcBef>
              <a:spcAft>
                <a:spcPts val="0"/>
              </a:spcAft>
              <a:buNone/>
            </a:pPr>
            <a:r>
              <a:rPr b="1" lang="en-GB" sz="2100">
                <a:solidFill>
                  <a:srgbClr val="FFFFFF"/>
                </a:solidFill>
                <a:latin typeface="Arial"/>
                <a:ea typeface="Arial"/>
                <a:cs typeface="Arial"/>
                <a:sym typeface="Arial"/>
              </a:rPr>
              <a:t>likes</a:t>
            </a:r>
            <a:endParaRPr sz="2100">
              <a:solidFill>
                <a:schemeClr val="dk1"/>
              </a:solidFill>
              <a:latin typeface="Arial"/>
              <a:ea typeface="Arial"/>
              <a:cs typeface="Arial"/>
              <a:sym typeface="Arial"/>
            </a:endParaRPr>
          </a:p>
        </p:txBody>
      </p:sp>
      <p:sp>
        <p:nvSpPr>
          <p:cNvPr id="148" name="Google Shape;148;p4"/>
          <p:cNvSpPr txBox="1"/>
          <p:nvPr/>
        </p:nvSpPr>
        <p:spPr>
          <a:xfrm>
            <a:off x="432250" y="1494288"/>
            <a:ext cx="2011200" cy="1583400"/>
          </a:xfrm>
          <a:prstGeom prst="rect">
            <a:avLst/>
          </a:prstGeom>
          <a:noFill/>
          <a:ln>
            <a:noFill/>
          </a:ln>
        </p:spPr>
        <p:txBody>
          <a:bodyPr anchorCtr="0" anchor="t" bIns="0" lIns="0" spcFirstLastPara="1" rIns="0" wrap="square" tIns="24750">
            <a:spAutoFit/>
          </a:bodyPr>
          <a:lstStyle/>
          <a:p>
            <a:pPr indent="-475" lvl="0" marL="9525" marR="3810" rtl="0" algn="ctr">
              <a:lnSpc>
                <a:spcPct val="115000"/>
              </a:lnSpc>
              <a:spcBef>
                <a:spcPts val="0"/>
              </a:spcBef>
              <a:spcAft>
                <a:spcPts val="0"/>
              </a:spcAft>
              <a:buNone/>
            </a:pPr>
            <a:r>
              <a:rPr b="1" lang="en-GB" sz="1500">
                <a:solidFill>
                  <a:srgbClr val="F68A3B"/>
                </a:solidFill>
                <a:latin typeface="Arial"/>
                <a:ea typeface="Arial"/>
                <a:cs typeface="Arial"/>
                <a:sym typeface="Arial"/>
              </a:rPr>
              <a:t>“Someone had  recorded her during  sex and then</a:t>
            </a:r>
            <a:endParaRPr sz="1500">
              <a:solidFill>
                <a:schemeClr val="dk1"/>
              </a:solidFill>
              <a:latin typeface="Arial"/>
              <a:ea typeface="Arial"/>
              <a:cs typeface="Arial"/>
              <a:sym typeface="Arial"/>
            </a:endParaRPr>
          </a:p>
          <a:p>
            <a:pPr indent="-475" lvl="0" marL="36195" marR="30480" rtl="0" algn="ctr">
              <a:lnSpc>
                <a:spcPct val="115000"/>
              </a:lnSpc>
              <a:spcBef>
                <a:spcPts val="0"/>
              </a:spcBef>
              <a:spcAft>
                <a:spcPts val="0"/>
              </a:spcAft>
              <a:buNone/>
            </a:pPr>
            <a:r>
              <a:rPr b="1" lang="en-GB" sz="1500">
                <a:solidFill>
                  <a:srgbClr val="F68A3B"/>
                </a:solidFill>
                <a:latin typeface="Arial"/>
                <a:ea typeface="Arial"/>
                <a:cs typeface="Arial"/>
                <a:sym typeface="Arial"/>
              </a:rPr>
              <a:t>had gone around  showing it to some  of his friends.”</a:t>
            </a:r>
            <a:endParaRPr sz="1500">
              <a:solidFill>
                <a:schemeClr val="dk1"/>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53" name="Shape 153"/>
        <p:cNvGrpSpPr/>
        <p:nvPr/>
      </p:nvGrpSpPr>
      <p:grpSpPr>
        <a:xfrm>
          <a:off x="0" y="0"/>
          <a:ext cx="0" cy="0"/>
          <a:chOff x="0" y="0"/>
          <a:chExt cx="0" cy="0"/>
        </a:xfrm>
      </p:grpSpPr>
      <p:sp>
        <p:nvSpPr>
          <p:cNvPr id="154" name="Google Shape;154;p5"/>
          <p:cNvSpPr/>
          <p:nvPr/>
        </p:nvSpPr>
        <p:spPr>
          <a:xfrm>
            <a:off x="1862225" y="1556550"/>
            <a:ext cx="8980800" cy="65520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55" name="Google Shape;155;p5"/>
          <p:cNvSpPr txBox="1"/>
          <p:nvPr>
            <p:ph type="title"/>
          </p:nvPr>
        </p:nvSpPr>
        <p:spPr>
          <a:xfrm>
            <a:off x="1908900" y="1509825"/>
            <a:ext cx="8887500" cy="656100"/>
          </a:xfrm>
          <a:prstGeom prst="rect">
            <a:avLst/>
          </a:prstGeom>
          <a:noFill/>
          <a:ln>
            <a:noFill/>
          </a:ln>
        </p:spPr>
        <p:txBody>
          <a:bodyPr anchorCtr="0" anchor="t" bIns="0" lIns="0" spcFirstLastPara="1" rIns="0" wrap="square" tIns="9525">
            <a:spAutoFit/>
          </a:bodyPr>
          <a:lstStyle/>
          <a:p>
            <a:pPr indent="0" lvl="0" marL="9525" rtl="0" algn="ctr">
              <a:spcBef>
                <a:spcPts val="0"/>
              </a:spcBef>
              <a:spcAft>
                <a:spcPts val="0"/>
              </a:spcAft>
              <a:buNone/>
            </a:pPr>
            <a:r>
              <a:rPr lang="en-GB" sz="4200">
                <a:latin typeface="Arial"/>
                <a:ea typeface="Arial"/>
                <a:cs typeface="Arial"/>
                <a:sym typeface="Arial"/>
              </a:rPr>
              <a:t>What	is	online</a:t>
            </a:r>
            <a:r>
              <a:rPr lang="en-GB" sz="4200"/>
              <a:t> </a:t>
            </a:r>
            <a:r>
              <a:rPr lang="en-GB" sz="4200">
                <a:latin typeface="Arial"/>
                <a:ea typeface="Arial"/>
                <a:cs typeface="Arial"/>
                <a:sym typeface="Arial"/>
              </a:rPr>
              <a:t>sexual	harassment?</a:t>
            </a:r>
            <a:endParaRPr sz="4200">
              <a:latin typeface="Arial"/>
              <a:ea typeface="Arial"/>
              <a:cs typeface="Arial"/>
              <a:sym typeface="Arial"/>
            </a:endParaRPr>
          </a:p>
        </p:txBody>
      </p:sp>
      <p:sp>
        <p:nvSpPr>
          <p:cNvPr id="156" name="Google Shape;156;p5"/>
          <p:cNvSpPr txBox="1"/>
          <p:nvPr/>
        </p:nvSpPr>
        <p:spPr>
          <a:xfrm>
            <a:off x="2778307" y="3941024"/>
            <a:ext cx="2411254" cy="956031"/>
          </a:xfrm>
          <a:prstGeom prst="rect">
            <a:avLst/>
          </a:prstGeom>
          <a:noFill/>
          <a:ln>
            <a:noFill/>
          </a:ln>
        </p:spPr>
        <p:txBody>
          <a:bodyPr anchorCtr="0" anchor="t" bIns="0" lIns="0" spcFirstLastPara="1" rIns="0" wrap="square" tIns="32375">
            <a:spAutoFit/>
          </a:bodyPr>
          <a:lstStyle/>
          <a:p>
            <a:pPr indent="-475" lvl="0" marL="9525" marR="3810" rtl="0" algn="ctr">
              <a:lnSpc>
                <a:spcPct val="100000"/>
              </a:lnSpc>
              <a:spcBef>
                <a:spcPts val="0"/>
              </a:spcBef>
              <a:spcAft>
                <a:spcPts val="0"/>
              </a:spcAft>
              <a:buNone/>
            </a:pPr>
            <a:r>
              <a:rPr b="1" lang="en-GB" sz="2400">
                <a:solidFill>
                  <a:schemeClr val="dk1"/>
                </a:solidFill>
                <a:latin typeface="Arial"/>
                <a:ea typeface="Arial"/>
                <a:cs typeface="Arial"/>
                <a:sym typeface="Arial"/>
              </a:rPr>
              <a:t>Any unwanted sexual  behaviour that occurs  online.</a:t>
            </a:r>
            <a:endParaRPr sz="2400">
              <a:solidFill>
                <a:schemeClr val="dk1"/>
              </a:solidFill>
              <a:latin typeface="Arial"/>
              <a:ea typeface="Arial"/>
              <a:cs typeface="Arial"/>
              <a:sym typeface="Arial"/>
            </a:endParaRPr>
          </a:p>
        </p:txBody>
      </p:sp>
      <p:sp>
        <p:nvSpPr>
          <p:cNvPr id="157" name="Google Shape;157;p5"/>
          <p:cNvSpPr txBox="1"/>
          <p:nvPr/>
        </p:nvSpPr>
        <p:spPr>
          <a:xfrm>
            <a:off x="6330488" y="3941024"/>
            <a:ext cx="2850833" cy="1263808"/>
          </a:xfrm>
          <a:prstGeom prst="rect">
            <a:avLst/>
          </a:prstGeom>
          <a:noFill/>
          <a:ln>
            <a:noFill/>
          </a:ln>
        </p:spPr>
        <p:txBody>
          <a:bodyPr anchorCtr="0" anchor="t" bIns="0" lIns="0" spcFirstLastPara="1" rIns="0" wrap="square" tIns="32375">
            <a:spAutoFit/>
          </a:bodyPr>
          <a:lstStyle/>
          <a:p>
            <a:pPr indent="14764" lvl="0" marL="9525" marR="3810" rtl="0" algn="ctr">
              <a:lnSpc>
                <a:spcPct val="100000"/>
              </a:lnSpc>
              <a:spcBef>
                <a:spcPts val="0"/>
              </a:spcBef>
              <a:spcAft>
                <a:spcPts val="0"/>
              </a:spcAft>
              <a:buNone/>
            </a:pPr>
            <a:r>
              <a:rPr b="1" lang="en-GB" sz="2400">
                <a:solidFill>
                  <a:schemeClr val="dk1"/>
                </a:solidFill>
                <a:latin typeface="Arial"/>
                <a:ea typeface="Arial"/>
                <a:cs typeface="Arial"/>
                <a:sym typeface="Arial"/>
              </a:rPr>
              <a:t>It happens in many forms across many services and  could be public or private.</a:t>
            </a:r>
            <a:endParaRPr sz="2400">
              <a:solidFill>
                <a:schemeClr val="dk1"/>
              </a:solidFill>
              <a:latin typeface="Arial"/>
              <a:ea typeface="Arial"/>
              <a:cs typeface="Arial"/>
              <a:sym typeface="Arial"/>
            </a:endParaRPr>
          </a:p>
        </p:txBody>
      </p:sp>
      <p:sp>
        <p:nvSpPr>
          <p:cNvPr id="158" name="Google Shape;158;p5"/>
          <p:cNvSpPr/>
          <p:nvPr/>
        </p:nvSpPr>
        <p:spPr>
          <a:xfrm>
            <a:off x="3524997" y="2926639"/>
            <a:ext cx="967489" cy="883061"/>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59" name="Google Shape;159;p5"/>
          <p:cNvSpPr/>
          <p:nvPr/>
        </p:nvSpPr>
        <p:spPr>
          <a:xfrm>
            <a:off x="7218359" y="2926639"/>
            <a:ext cx="967489" cy="883061"/>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64" name="Shape 164"/>
        <p:cNvGrpSpPr/>
        <p:nvPr/>
      </p:nvGrpSpPr>
      <p:grpSpPr>
        <a:xfrm>
          <a:off x="0" y="0"/>
          <a:ext cx="0" cy="0"/>
          <a:chOff x="0" y="0"/>
          <a:chExt cx="0" cy="0"/>
        </a:xfrm>
      </p:grpSpPr>
      <p:sp>
        <p:nvSpPr>
          <p:cNvPr id="165" name="Google Shape;165;p6"/>
          <p:cNvSpPr/>
          <p:nvPr/>
        </p:nvSpPr>
        <p:spPr>
          <a:xfrm>
            <a:off x="0" y="0"/>
            <a:ext cx="12192000" cy="6858000"/>
          </a:xfrm>
          <a:custGeom>
            <a:rect b="b" l="l" r="r" t="t"/>
            <a:pathLst>
              <a:path extrusionOk="0" h="7620000" w="16256000">
                <a:moveTo>
                  <a:pt x="0" y="7620000"/>
                </a:moveTo>
                <a:lnTo>
                  <a:pt x="16256000" y="7620000"/>
                </a:lnTo>
                <a:lnTo>
                  <a:pt x="16256000" y="0"/>
                </a:lnTo>
                <a:lnTo>
                  <a:pt x="0" y="0"/>
                </a:lnTo>
                <a:lnTo>
                  <a:pt x="0" y="7620000"/>
                </a:lnTo>
                <a:close/>
              </a:path>
            </a:pathLst>
          </a:custGeom>
          <a:solidFill>
            <a:srgbClr val="B0D15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66" name="Google Shape;166;p6"/>
          <p:cNvSpPr/>
          <p:nvPr/>
        </p:nvSpPr>
        <p:spPr>
          <a:xfrm>
            <a:off x="3105533" y="2126398"/>
            <a:ext cx="1209227" cy="65530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67" name="Google Shape;167;p6"/>
          <p:cNvSpPr/>
          <p:nvPr/>
        </p:nvSpPr>
        <p:spPr>
          <a:xfrm>
            <a:off x="7753601" y="2126400"/>
            <a:ext cx="1864800" cy="65520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68" name="Google Shape;168;p6"/>
          <p:cNvSpPr txBox="1"/>
          <p:nvPr/>
        </p:nvSpPr>
        <p:spPr>
          <a:xfrm>
            <a:off x="1769489" y="2093173"/>
            <a:ext cx="3915251" cy="1302280"/>
          </a:xfrm>
          <a:prstGeom prst="rect">
            <a:avLst/>
          </a:prstGeom>
          <a:noFill/>
          <a:ln>
            <a:noFill/>
          </a:ln>
        </p:spPr>
        <p:txBody>
          <a:bodyPr anchorCtr="0" anchor="t" bIns="0" lIns="0" spcFirstLastPara="1" rIns="0" wrap="square" tIns="9525">
            <a:spAutoFit/>
          </a:bodyPr>
          <a:lstStyle/>
          <a:p>
            <a:pPr indent="0" lvl="0" marL="0" marR="0" rtl="0" algn="ctr">
              <a:spcBef>
                <a:spcPts val="0"/>
              </a:spcBef>
              <a:spcAft>
                <a:spcPts val="0"/>
              </a:spcAft>
              <a:buNone/>
            </a:pPr>
            <a:r>
              <a:rPr lang="en-GB" sz="4200">
                <a:solidFill>
                  <a:srgbClr val="FFFFFF"/>
                </a:solidFill>
                <a:latin typeface="Arial"/>
                <a:ea typeface="Arial"/>
                <a:cs typeface="Arial"/>
                <a:sym typeface="Arial"/>
              </a:rPr>
              <a:t>Who</a:t>
            </a:r>
            <a:endParaRPr sz="4200">
              <a:solidFill>
                <a:schemeClr val="dk1"/>
              </a:solidFill>
              <a:latin typeface="Arial"/>
              <a:ea typeface="Arial"/>
              <a:cs typeface="Arial"/>
              <a:sym typeface="Arial"/>
            </a:endParaRPr>
          </a:p>
          <a:p>
            <a:pPr indent="0" lvl="0" marL="0" marR="0" rtl="0" algn="ctr">
              <a:spcBef>
                <a:spcPts val="0"/>
              </a:spcBef>
              <a:spcAft>
                <a:spcPts val="0"/>
              </a:spcAft>
              <a:buNone/>
            </a:pPr>
            <a:r>
              <a:rPr lang="en-GB" sz="4200">
                <a:solidFill>
                  <a:schemeClr val="dk1"/>
                </a:solidFill>
                <a:latin typeface="Arial"/>
                <a:ea typeface="Arial"/>
                <a:cs typeface="Arial"/>
                <a:sym typeface="Arial"/>
              </a:rPr>
              <a:t>does	it	happen	to?</a:t>
            </a:r>
            <a:endParaRPr/>
          </a:p>
        </p:txBody>
      </p:sp>
      <p:sp>
        <p:nvSpPr>
          <p:cNvPr id="169" name="Google Shape;169;p6"/>
          <p:cNvSpPr txBox="1"/>
          <p:nvPr>
            <p:ph type="title"/>
          </p:nvPr>
        </p:nvSpPr>
        <p:spPr>
          <a:xfrm>
            <a:off x="6865100" y="2093175"/>
            <a:ext cx="3324000" cy="1949100"/>
          </a:xfrm>
          <a:prstGeom prst="rect">
            <a:avLst/>
          </a:prstGeom>
          <a:noFill/>
          <a:ln>
            <a:noFill/>
          </a:ln>
        </p:spPr>
        <p:txBody>
          <a:bodyPr anchorCtr="0" anchor="t" bIns="0" lIns="0" spcFirstLastPara="1" rIns="0" wrap="square" tIns="9525">
            <a:spAutoFit/>
          </a:bodyPr>
          <a:lstStyle/>
          <a:p>
            <a:pPr indent="0" lvl="0" marL="923925" marR="3810" rtl="0" algn="just">
              <a:spcBef>
                <a:spcPts val="0"/>
              </a:spcBef>
              <a:spcAft>
                <a:spcPts val="0"/>
              </a:spcAft>
              <a:buNone/>
            </a:pPr>
            <a:r>
              <a:rPr lang="en-GB" sz="4200">
                <a:latin typeface="Arial"/>
                <a:ea typeface="Arial"/>
                <a:cs typeface="Arial"/>
                <a:sym typeface="Arial"/>
              </a:rPr>
              <a:t>Where  </a:t>
            </a:r>
            <a:r>
              <a:rPr lang="en-GB" sz="4200">
                <a:solidFill>
                  <a:srgbClr val="000000"/>
                </a:solidFill>
                <a:latin typeface="Arial"/>
                <a:ea typeface="Arial"/>
                <a:cs typeface="Arial"/>
                <a:sym typeface="Arial"/>
              </a:rPr>
              <a:t>does	it	happen?</a:t>
            </a:r>
            <a:endParaRPr sz="4200">
              <a:latin typeface="Arial"/>
              <a:ea typeface="Arial"/>
              <a:cs typeface="Arial"/>
              <a:sym typeface="Arial"/>
            </a:endParaRPr>
          </a:p>
        </p:txBody>
      </p:sp>
      <p:sp>
        <p:nvSpPr>
          <p:cNvPr id="170" name="Google Shape;170;p6"/>
          <p:cNvSpPr/>
          <p:nvPr/>
        </p:nvSpPr>
        <p:spPr>
          <a:xfrm>
            <a:off x="6699528" y="4367178"/>
            <a:ext cx="1106700" cy="137130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71" name="Google Shape;171;p6"/>
          <p:cNvSpPr/>
          <p:nvPr/>
        </p:nvSpPr>
        <p:spPr>
          <a:xfrm>
            <a:off x="7797808" y="4524074"/>
            <a:ext cx="1458600" cy="1057500"/>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72" name="Google Shape;172;p6"/>
          <p:cNvSpPr/>
          <p:nvPr/>
        </p:nvSpPr>
        <p:spPr>
          <a:xfrm>
            <a:off x="9123580" y="4578817"/>
            <a:ext cx="1307700" cy="948000"/>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73" name="Google Shape;173;p6"/>
          <p:cNvSpPr/>
          <p:nvPr/>
        </p:nvSpPr>
        <p:spPr>
          <a:xfrm>
            <a:off x="2889690" y="4458236"/>
            <a:ext cx="1425000" cy="1425000"/>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gcb4201f0e4_0_55"/>
          <p:cNvSpPr txBox="1"/>
          <p:nvPr>
            <p:ph type="title"/>
          </p:nvPr>
        </p:nvSpPr>
        <p:spPr>
          <a:xfrm>
            <a:off x="3113309" y="207302"/>
            <a:ext cx="5965500" cy="5310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t/>
            </a:r>
            <a:endParaRPr/>
          </a:p>
        </p:txBody>
      </p:sp>
      <p:pic>
        <p:nvPicPr>
          <p:cNvPr id="180" name="Google Shape;180;gcb4201f0e4_0_55"/>
          <p:cNvPicPr preferRelativeResize="0"/>
          <p:nvPr/>
        </p:nvPicPr>
        <p:blipFill>
          <a:blip r:embed="rId3">
            <a:alphaModFix/>
          </a:blip>
          <a:stretch>
            <a:fillRect/>
          </a:stretch>
        </p:blipFill>
        <p:spPr>
          <a:xfrm>
            <a:off x="0" y="-2"/>
            <a:ext cx="12192001" cy="640861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85" name="Shape 185"/>
        <p:cNvGrpSpPr/>
        <p:nvPr/>
      </p:nvGrpSpPr>
      <p:grpSpPr>
        <a:xfrm>
          <a:off x="0" y="0"/>
          <a:ext cx="0" cy="0"/>
          <a:chOff x="0" y="0"/>
          <a:chExt cx="0" cy="0"/>
        </a:xfrm>
      </p:grpSpPr>
      <p:sp>
        <p:nvSpPr>
          <p:cNvPr id="186" name="Google Shape;186;p8"/>
          <p:cNvSpPr/>
          <p:nvPr/>
        </p:nvSpPr>
        <p:spPr>
          <a:xfrm>
            <a:off x="6335623" y="1519650"/>
            <a:ext cx="5323800" cy="65520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87" name="Google Shape;187;p8"/>
          <p:cNvSpPr/>
          <p:nvPr/>
        </p:nvSpPr>
        <p:spPr>
          <a:xfrm>
            <a:off x="387550" y="248825"/>
            <a:ext cx="5556900" cy="647310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88" name="Google Shape;188;p8"/>
          <p:cNvSpPr txBox="1"/>
          <p:nvPr>
            <p:ph type="title"/>
          </p:nvPr>
        </p:nvSpPr>
        <p:spPr>
          <a:xfrm>
            <a:off x="903899" y="763700"/>
            <a:ext cx="4469100" cy="4658100"/>
          </a:xfrm>
          <a:prstGeom prst="rect">
            <a:avLst/>
          </a:prstGeom>
          <a:noFill/>
          <a:ln>
            <a:noFill/>
          </a:ln>
        </p:spPr>
        <p:txBody>
          <a:bodyPr anchorCtr="0" anchor="t" bIns="0" lIns="0" spcFirstLastPara="1" rIns="0" wrap="square" tIns="40000">
            <a:spAutoFit/>
          </a:bodyPr>
          <a:lstStyle/>
          <a:p>
            <a:pPr indent="0" lvl="0" marL="9525" marR="73819" rtl="0" algn="l">
              <a:lnSpc>
                <a:spcPct val="110714"/>
              </a:lnSpc>
              <a:spcBef>
                <a:spcPts val="0"/>
              </a:spcBef>
              <a:spcAft>
                <a:spcPts val="0"/>
              </a:spcAft>
              <a:buNone/>
            </a:pPr>
            <a:r>
              <a:rPr b="1" lang="en-GB" sz="2100">
                <a:solidFill>
                  <a:schemeClr val="dk1"/>
                </a:solidFill>
              </a:rPr>
              <a:t>One of Rani’s close friends, Sam,  is behaving oddly. They are unusually  quiet and Rani thinks they might  have been crying.</a:t>
            </a:r>
            <a:br>
              <a:rPr b="1" lang="en-GB" sz="2100">
                <a:solidFill>
                  <a:schemeClr val="dk1"/>
                </a:solidFill>
              </a:rPr>
            </a:br>
            <a:r>
              <a:rPr b="1" lang="en-GB" sz="2100">
                <a:solidFill>
                  <a:schemeClr val="dk1"/>
                </a:solidFill>
              </a:rPr>
              <a:t>At break time all Rani’s classmates  are excluding Sam but nobody will  tell Rani why.</a:t>
            </a:r>
            <a:br>
              <a:rPr lang="en-GB" sz="2100">
                <a:solidFill>
                  <a:schemeClr val="dk1"/>
                </a:solidFill>
              </a:rPr>
            </a:br>
            <a:r>
              <a:rPr b="1" lang="en-GB" sz="2100">
                <a:solidFill>
                  <a:schemeClr val="dk1"/>
                </a:solidFill>
              </a:rPr>
              <a:t>In the afternoon Rani receives a nude  image of Sam from a classmate  who jokes about it and tells Rani  “share it on – it’s what they  deserve…”</a:t>
            </a:r>
            <a:br>
              <a:rPr lang="en-GB" sz="2100">
                <a:solidFill>
                  <a:schemeClr val="dk1"/>
                </a:solidFill>
              </a:rPr>
            </a:br>
            <a:endParaRPr sz="2100">
              <a:solidFill>
                <a:schemeClr val="dk1"/>
              </a:solidFill>
            </a:endParaRPr>
          </a:p>
        </p:txBody>
      </p:sp>
      <p:sp>
        <p:nvSpPr>
          <p:cNvPr id="189" name="Google Shape;189;p8"/>
          <p:cNvSpPr txBox="1"/>
          <p:nvPr/>
        </p:nvSpPr>
        <p:spPr>
          <a:xfrm>
            <a:off x="6475574" y="1613340"/>
            <a:ext cx="5043900" cy="4466400"/>
          </a:xfrm>
          <a:prstGeom prst="rect">
            <a:avLst/>
          </a:prstGeom>
          <a:noFill/>
          <a:ln>
            <a:noFill/>
          </a:ln>
        </p:spPr>
        <p:txBody>
          <a:bodyPr anchorCtr="0" anchor="t" bIns="0" lIns="0" spcFirstLastPara="1" rIns="0" wrap="square" tIns="9525">
            <a:spAutoFit/>
          </a:bodyPr>
          <a:lstStyle/>
          <a:p>
            <a:pPr indent="0" lvl="0" marL="9525" marR="0" rtl="0" algn="l">
              <a:spcBef>
                <a:spcPts val="0"/>
              </a:spcBef>
              <a:spcAft>
                <a:spcPts val="0"/>
              </a:spcAft>
              <a:buNone/>
            </a:pPr>
            <a:r>
              <a:rPr lang="en-GB" sz="3450">
                <a:solidFill>
                  <a:srgbClr val="FFFFFF"/>
                </a:solidFill>
                <a:latin typeface="Arial"/>
                <a:ea typeface="Arial"/>
                <a:cs typeface="Arial"/>
                <a:sym typeface="Arial"/>
              </a:rPr>
              <a:t>What would you	do?</a:t>
            </a:r>
            <a:endParaRPr sz="3450">
              <a:solidFill>
                <a:schemeClr val="dk1"/>
              </a:solidFill>
              <a:latin typeface="Arial"/>
              <a:ea typeface="Arial"/>
              <a:cs typeface="Arial"/>
              <a:sym typeface="Arial"/>
            </a:endParaRPr>
          </a:p>
          <a:p>
            <a:pPr indent="-342900" lvl="0" marL="352425" marR="55721" rtl="0" algn="l">
              <a:lnSpc>
                <a:spcPct val="114285"/>
              </a:lnSpc>
              <a:spcBef>
                <a:spcPts val="2190"/>
              </a:spcBef>
              <a:spcAft>
                <a:spcPts val="0"/>
              </a:spcAft>
              <a:buClr>
                <a:srgbClr val="00ADBB"/>
              </a:buClr>
              <a:buSzPts val="2100"/>
              <a:buFont typeface="Arial"/>
              <a:buAutoNum type="alphaUcParenR"/>
            </a:pPr>
            <a:r>
              <a:rPr b="1" lang="en-GB" sz="2100">
                <a:solidFill>
                  <a:srgbClr val="00ADBB"/>
                </a:solidFill>
                <a:latin typeface="Arial"/>
                <a:ea typeface="Arial"/>
                <a:cs typeface="Arial"/>
                <a:sym typeface="Arial"/>
              </a:rPr>
              <a:t>Send it on. </a:t>
            </a:r>
            <a:r>
              <a:rPr b="1" lang="en-GB" sz="2100">
                <a:solidFill>
                  <a:schemeClr val="dk1"/>
                </a:solidFill>
                <a:latin typeface="Arial"/>
                <a:ea typeface="Arial"/>
                <a:cs typeface="Arial"/>
                <a:sym typeface="Arial"/>
              </a:rPr>
              <a:t>They took the photo in the first  place so they had this coming.</a:t>
            </a:r>
            <a:endParaRPr sz="2100">
              <a:solidFill>
                <a:schemeClr val="dk1"/>
              </a:solidFill>
              <a:latin typeface="Arial"/>
              <a:ea typeface="Arial"/>
              <a:cs typeface="Arial"/>
              <a:sym typeface="Arial"/>
            </a:endParaRPr>
          </a:p>
          <a:p>
            <a:pPr indent="-342424" lvl="0" marL="351949" marR="0" rtl="0" algn="l">
              <a:lnSpc>
                <a:spcPct val="108571"/>
              </a:lnSpc>
              <a:spcBef>
                <a:spcPts val="0"/>
              </a:spcBef>
              <a:spcAft>
                <a:spcPts val="0"/>
              </a:spcAft>
              <a:buClr>
                <a:srgbClr val="00ADBB"/>
              </a:buClr>
              <a:buSzPts val="2100"/>
              <a:buFont typeface="Arial"/>
              <a:buAutoNum type="alphaUcParenR"/>
            </a:pPr>
            <a:r>
              <a:rPr b="1" lang="en-GB" sz="2100">
                <a:solidFill>
                  <a:srgbClr val="00ADBB"/>
                </a:solidFill>
                <a:latin typeface="Arial"/>
                <a:ea typeface="Arial"/>
                <a:cs typeface="Arial"/>
                <a:sym typeface="Arial"/>
              </a:rPr>
              <a:t>Do nothing. </a:t>
            </a:r>
            <a:r>
              <a:rPr b="1" lang="en-GB" sz="2100">
                <a:solidFill>
                  <a:schemeClr val="dk1"/>
                </a:solidFill>
                <a:latin typeface="Arial"/>
                <a:ea typeface="Arial"/>
                <a:cs typeface="Arial"/>
                <a:sym typeface="Arial"/>
              </a:rPr>
              <a:t>Don’t get involved.</a:t>
            </a:r>
            <a:endParaRPr sz="2100">
              <a:solidFill>
                <a:schemeClr val="dk1"/>
              </a:solidFill>
              <a:latin typeface="Arial"/>
              <a:ea typeface="Arial"/>
              <a:cs typeface="Arial"/>
              <a:sym typeface="Arial"/>
            </a:endParaRPr>
          </a:p>
          <a:p>
            <a:pPr indent="-342900" lvl="0" marL="352425" marR="3810" rtl="0" algn="just">
              <a:lnSpc>
                <a:spcPct val="114285"/>
              </a:lnSpc>
              <a:spcBef>
                <a:spcPts val="120"/>
              </a:spcBef>
              <a:spcAft>
                <a:spcPts val="0"/>
              </a:spcAft>
              <a:buClr>
                <a:srgbClr val="00ADBB"/>
              </a:buClr>
              <a:buSzPts val="2100"/>
              <a:buFont typeface="Arial"/>
              <a:buAutoNum type="alphaUcParenR"/>
            </a:pPr>
            <a:r>
              <a:rPr b="1" lang="en-GB" sz="2100">
                <a:solidFill>
                  <a:srgbClr val="00ADBB"/>
                </a:solidFill>
                <a:latin typeface="Arial"/>
                <a:ea typeface="Arial"/>
                <a:cs typeface="Arial"/>
                <a:sym typeface="Arial"/>
              </a:rPr>
              <a:t>Don’t share the photo but avoid the friend. </a:t>
            </a:r>
            <a:r>
              <a:rPr b="1" lang="en-GB" sz="2100">
                <a:solidFill>
                  <a:schemeClr val="dk1"/>
                </a:solidFill>
                <a:latin typeface="Arial"/>
                <a:ea typeface="Arial"/>
                <a:cs typeface="Arial"/>
                <a:sym typeface="Arial"/>
              </a:rPr>
              <a:t> You can’t believe they’d do something like  this.</a:t>
            </a:r>
            <a:endParaRPr sz="2100">
              <a:solidFill>
                <a:schemeClr val="dk1"/>
              </a:solidFill>
              <a:latin typeface="Arial"/>
              <a:ea typeface="Arial"/>
              <a:cs typeface="Arial"/>
              <a:sym typeface="Arial"/>
            </a:endParaRPr>
          </a:p>
          <a:p>
            <a:pPr indent="-342900" lvl="0" marL="352425" marR="111919" rtl="0" algn="just">
              <a:lnSpc>
                <a:spcPct val="114285"/>
              </a:lnSpc>
              <a:spcBef>
                <a:spcPts val="0"/>
              </a:spcBef>
              <a:spcAft>
                <a:spcPts val="0"/>
              </a:spcAft>
              <a:buClr>
                <a:srgbClr val="00ADBB"/>
              </a:buClr>
              <a:buSzPts val="2100"/>
              <a:buFont typeface="Arial"/>
              <a:buAutoNum type="alphaUcParenR"/>
            </a:pPr>
            <a:r>
              <a:rPr b="1" lang="en-GB" sz="2100">
                <a:solidFill>
                  <a:srgbClr val="00ADBB"/>
                </a:solidFill>
                <a:latin typeface="Arial"/>
                <a:ea typeface="Arial"/>
                <a:cs typeface="Arial"/>
                <a:sym typeface="Arial"/>
              </a:rPr>
              <a:t>Speak up. </a:t>
            </a:r>
            <a:r>
              <a:rPr b="1" lang="en-GB" sz="2100">
                <a:solidFill>
                  <a:schemeClr val="dk1"/>
                </a:solidFill>
                <a:latin typeface="Arial"/>
                <a:ea typeface="Arial"/>
                <a:cs typeface="Arial"/>
                <a:sym typeface="Arial"/>
              </a:rPr>
              <a:t>Support the friend and let their  classmates know that sharing this kind of  thing is wrong.</a:t>
            </a:r>
            <a:endParaRPr sz="21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194" name="Shape 194"/>
        <p:cNvGrpSpPr/>
        <p:nvPr/>
      </p:nvGrpSpPr>
      <p:grpSpPr>
        <a:xfrm>
          <a:off x="0" y="0"/>
          <a:ext cx="0" cy="0"/>
          <a:chOff x="0" y="0"/>
          <a:chExt cx="0" cy="0"/>
        </a:xfrm>
      </p:grpSpPr>
      <p:sp>
        <p:nvSpPr>
          <p:cNvPr id="195" name="Google Shape;195;p9"/>
          <p:cNvSpPr txBox="1"/>
          <p:nvPr/>
        </p:nvSpPr>
        <p:spPr>
          <a:xfrm>
            <a:off x="932881" y="2662723"/>
            <a:ext cx="2943300" cy="3680700"/>
          </a:xfrm>
          <a:prstGeom prst="rect">
            <a:avLst/>
          </a:prstGeom>
          <a:noFill/>
          <a:ln>
            <a:noFill/>
          </a:ln>
        </p:spPr>
        <p:txBody>
          <a:bodyPr anchorCtr="0" anchor="t" bIns="0" lIns="0" spcFirstLastPara="1" rIns="0" wrap="square" tIns="32375">
            <a:spAutoFit/>
          </a:bodyPr>
          <a:lstStyle/>
          <a:p>
            <a:pPr indent="0" lvl="0" marL="140018" marR="134779" rtl="0" algn="ctr">
              <a:lnSpc>
                <a:spcPct val="114285"/>
              </a:lnSpc>
              <a:spcBef>
                <a:spcPts val="0"/>
              </a:spcBef>
              <a:spcAft>
                <a:spcPts val="0"/>
              </a:spcAft>
              <a:buNone/>
            </a:pPr>
            <a:r>
              <a:rPr b="1" lang="en-GB" sz="2100">
                <a:solidFill>
                  <a:schemeClr val="dk1"/>
                </a:solidFill>
                <a:latin typeface="Arial"/>
                <a:ea typeface="Arial"/>
                <a:cs typeface="Arial"/>
                <a:sym typeface="Arial"/>
              </a:rPr>
              <a:t>It’s clear </a:t>
            </a:r>
            <a:r>
              <a:rPr b="1" lang="en-GB" sz="2100">
                <a:solidFill>
                  <a:schemeClr val="dk1"/>
                </a:solidFill>
              </a:rPr>
              <a:t>Sam</a:t>
            </a:r>
            <a:r>
              <a:rPr b="1" lang="en-GB" sz="2100">
                <a:solidFill>
                  <a:schemeClr val="dk1"/>
                </a:solidFill>
                <a:latin typeface="Arial"/>
                <a:ea typeface="Arial"/>
                <a:cs typeface="Arial"/>
                <a:sym typeface="Arial"/>
              </a:rPr>
              <a:t> didn’t  want their photo shared  on like this. They’re  unhappy and not only  has their image been  sent on, but they’re now</a:t>
            </a:r>
            <a:endParaRPr sz="2100">
              <a:solidFill>
                <a:schemeClr val="dk1"/>
              </a:solidFill>
              <a:latin typeface="Arial"/>
              <a:ea typeface="Arial"/>
              <a:cs typeface="Arial"/>
              <a:sym typeface="Arial"/>
            </a:endParaRPr>
          </a:p>
          <a:p>
            <a:pPr indent="0" lvl="0" marL="9049" marR="3810" rtl="0" algn="ctr">
              <a:lnSpc>
                <a:spcPct val="114285"/>
              </a:lnSpc>
              <a:spcBef>
                <a:spcPts val="0"/>
              </a:spcBef>
              <a:spcAft>
                <a:spcPts val="0"/>
              </a:spcAft>
              <a:buNone/>
            </a:pPr>
            <a:r>
              <a:rPr b="1" lang="en-GB" sz="2100">
                <a:solidFill>
                  <a:schemeClr val="dk1"/>
                </a:solidFill>
                <a:latin typeface="Arial"/>
                <a:ea typeface="Arial"/>
                <a:cs typeface="Arial"/>
                <a:sym typeface="Arial"/>
              </a:rPr>
              <a:t>being excluded and bullied  because of it.</a:t>
            </a:r>
            <a:endParaRPr sz="2100">
              <a:solidFill>
                <a:schemeClr val="dk1"/>
              </a:solidFill>
              <a:latin typeface="Arial"/>
              <a:ea typeface="Arial"/>
              <a:cs typeface="Arial"/>
              <a:sym typeface="Arial"/>
            </a:endParaRPr>
          </a:p>
        </p:txBody>
      </p:sp>
      <p:sp>
        <p:nvSpPr>
          <p:cNvPr id="196" name="Google Shape;196;p9"/>
          <p:cNvSpPr txBox="1"/>
          <p:nvPr/>
        </p:nvSpPr>
        <p:spPr>
          <a:xfrm>
            <a:off x="4679662" y="2662724"/>
            <a:ext cx="2836200" cy="2572500"/>
          </a:xfrm>
          <a:prstGeom prst="rect">
            <a:avLst/>
          </a:prstGeom>
          <a:noFill/>
          <a:ln>
            <a:noFill/>
          </a:ln>
        </p:spPr>
        <p:txBody>
          <a:bodyPr anchorCtr="0" anchor="t" bIns="0" lIns="0" spcFirstLastPara="1" rIns="0" wrap="square" tIns="32375">
            <a:spAutoFit/>
          </a:bodyPr>
          <a:lstStyle/>
          <a:p>
            <a:pPr indent="-75248" lvl="0" marL="316230" marR="244793" rtl="0" algn="ctr">
              <a:lnSpc>
                <a:spcPct val="114285"/>
              </a:lnSpc>
              <a:spcBef>
                <a:spcPts val="0"/>
              </a:spcBef>
              <a:spcAft>
                <a:spcPts val="0"/>
              </a:spcAft>
              <a:buNone/>
            </a:pPr>
            <a:r>
              <a:rPr b="1" lang="en-GB" sz="2100">
                <a:solidFill>
                  <a:schemeClr val="dk1"/>
                </a:solidFill>
                <a:latin typeface="Arial"/>
                <a:ea typeface="Arial"/>
                <a:cs typeface="Arial"/>
                <a:sym typeface="Arial"/>
              </a:rPr>
              <a:t>Sharing the image on  breaks the law and  is unacceptable, but</a:t>
            </a:r>
            <a:endParaRPr sz="2100">
              <a:solidFill>
                <a:schemeClr val="dk1"/>
              </a:solidFill>
              <a:latin typeface="Arial"/>
              <a:ea typeface="Arial"/>
              <a:cs typeface="Arial"/>
              <a:sym typeface="Arial"/>
            </a:endParaRPr>
          </a:p>
          <a:p>
            <a:pPr indent="187643" lvl="0" marL="9525" marR="3810" rtl="0" algn="ctr">
              <a:lnSpc>
                <a:spcPct val="114285"/>
              </a:lnSpc>
              <a:spcBef>
                <a:spcPts val="0"/>
              </a:spcBef>
              <a:spcAft>
                <a:spcPts val="0"/>
              </a:spcAft>
              <a:buNone/>
            </a:pPr>
            <a:r>
              <a:rPr b="1" lang="en-GB" sz="2100">
                <a:solidFill>
                  <a:schemeClr val="dk1"/>
                </a:solidFill>
                <a:latin typeface="Arial"/>
                <a:ea typeface="Arial"/>
                <a:cs typeface="Arial"/>
                <a:sym typeface="Arial"/>
              </a:rPr>
              <a:t>standing by and doing  nothing won’t help either.</a:t>
            </a:r>
            <a:endParaRPr sz="2100">
              <a:solidFill>
                <a:schemeClr val="dk1"/>
              </a:solidFill>
              <a:latin typeface="Arial"/>
              <a:ea typeface="Arial"/>
              <a:cs typeface="Arial"/>
              <a:sym typeface="Arial"/>
            </a:endParaRPr>
          </a:p>
        </p:txBody>
      </p:sp>
      <p:sp>
        <p:nvSpPr>
          <p:cNvPr id="197" name="Google Shape;197;p9"/>
          <p:cNvSpPr txBox="1"/>
          <p:nvPr/>
        </p:nvSpPr>
        <p:spPr>
          <a:xfrm>
            <a:off x="8343650" y="2662725"/>
            <a:ext cx="3035700" cy="3311400"/>
          </a:xfrm>
          <a:prstGeom prst="rect">
            <a:avLst/>
          </a:prstGeom>
          <a:noFill/>
          <a:ln>
            <a:noFill/>
          </a:ln>
        </p:spPr>
        <p:txBody>
          <a:bodyPr anchorCtr="0" anchor="t" bIns="0" lIns="0" spcFirstLastPara="1" rIns="0" wrap="square" tIns="32375">
            <a:spAutoFit/>
          </a:bodyPr>
          <a:lstStyle/>
          <a:p>
            <a:pPr indent="-22859" lvl="0" marL="252889" marR="224790" rtl="0" algn="ctr">
              <a:lnSpc>
                <a:spcPct val="114285"/>
              </a:lnSpc>
              <a:spcBef>
                <a:spcPts val="0"/>
              </a:spcBef>
              <a:spcAft>
                <a:spcPts val="0"/>
              </a:spcAft>
              <a:buNone/>
            </a:pPr>
            <a:r>
              <a:rPr b="1" lang="en-GB" sz="2100">
                <a:solidFill>
                  <a:schemeClr val="dk1"/>
                </a:solidFill>
              </a:rPr>
              <a:t>Sam</a:t>
            </a:r>
            <a:r>
              <a:rPr b="1" lang="en-GB" sz="2100">
                <a:solidFill>
                  <a:schemeClr val="dk1"/>
                </a:solidFill>
                <a:latin typeface="Arial"/>
                <a:ea typeface="Arial"/>
                <a:cs typeface="Arial"/>
                <a:sym typeface="Arial"/>
              </a:rPr>
              <a:t> needs a friend  they can rely on. Rani  could be that friend.</a:t>
            </a:r>
            <a:endParaRPr sz="2100">
              <a:solidFill>
                <a:schemeClr val="dk1"/>
              </a:solidFill>
              <a:latin typeface="Arial"/>
              <a:ea typeface="Arial"/>
              <a:cs typeface="Arial"/>
              <a:sym typeface="Arial"/>
            </a:endParaRPr>
          </a:p>
          <a:p>
            <a:pPr indent="0" lvl="0" marL="9049" marR="3810" rtl="0" algn="ctr">
              <a:lnSpc>
                <a:spcPct val="114285"/>
              </a:lnSpc>
              <a:spcBef>
                <a:spcPts val="0"/>
              </a:spcBef>
              <a:spcAft>
                <a:spcPts val="0"/>
              </a:spcAft>
              <a:buNone/>
            </a:pPr>
            <a:r>
              <a:rPr b="1" lang="en-GB" sz="2100">
                <a:solidFill>
                  <a:schemeClr val="dk1"/>
                </a:solidFill>
                <a:latin typeface="Arial"/>
                <a:ea typeface="Arial"/>
                <a:cs typeface="Arial"/>
                <a:sym typeface="Arial"/>
              </a:rPr>
              <a:t>Offering your support and  your friendship can make  a real difference when  someone feels alone.</a:t>
            </a:r>
            <a:endParaRPr sz="2100">
              <a:solidFill>
                <a:schemeClr val="dk1"/>
              </a:solidFill>
              <a:latin typeface="Arial"/>
              <a:ea typeface="Arial"/>
              <a:cs typeface="Arial"/>
              <a:sym typeface="Arial"/>
            </a:endParaRPr>
          </a:p>
        </p:txBody>
      </p:sp>
      <p:sp>
        <p:nvSpPr>
          <p:cNvPr id="198" name="Google Shape;198;p9"/>
          <p:cNvSpPr/>
          <p:nvPr/>
        </p:nvSpPr>
        <p:spPr>
          <a:xfrm>
            <a:off x="9261452" y="1339590"/>
            <a:ext cx="1019213" cy="109556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199" name="Google Shape;199;p9"/>
          <p:cNvSpPr/>
          <p:nvPr/>
        </p:nvSpPr>
        <p:spPr>
          <a:xfrm>
            <a:off x="5589125" y="1380673"/>
            <a:ext cx="1016471" cy="1095562"/>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00" name="Google Shape;200;p9"/>
          <p:cNvSpPr/>
          <p:nvPr/>
        </p:nvSpPr>
        <p:spPr>
          <a:xfrm>
            <a:off x="1897426" y="1380673"/>
            <a:ext cx="1016480" cy="1095562"/>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gcb4201f0e4_0_61"/>
          <p:cNvPicPr preferRelativeResize="0"/>
          <p:nvPr/>
        </p:nvPicPr>
        <p:blipFill>
          <a:blip r:embed="rId3">
            <a:alphaModFix/>
          </a:blip>
          <a:stretch>
            <a:fillRect/>
          </a:stretch>
        </p:blipFill>
        <p:spPr>
          <a:xfrm>
            <a:off x="1003825" y="0"/>
            <a:ext cx="10237575" cy="6858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gcb4201f0e4_0_66"/>
          <p:cNvPicPr preferRelativeResize="0"/>
          <p:nvPr/>
        </p:nvPicPr>
        <p:blipFill>
          <a:blip r:embed="rId3">
            <a:alphaModFix/>
          </a:blip>
          <a:stretch>
            <a:fillRect/>
          </a:stretch>
        </p:blipFill>
        <p:spPr>
          <a:xfrm>
            <a:off x="1365350" y="0"/>
            <a:ext cx="9266664" cy="68580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pic>
        <p:nvPicPr>
          <p:cNvPr id="218" name="Google Shape;218;gcb4201f0e4_0_71"/>
          <p:cNvPicPr preferRelativeResize="0"/>
          <p:nvPr/>
        </p:nvPicPr>
        <p:blipFill>
          <a:blip r:embed="rId3">
            <a:alphaModFix/>
          </a:blip>
          <a:stretch>
            <a:fillRect/>
          </a:stretch>
        </p:blipFill>
        <p:spPr>
          <a:xfrm>
            <a:off x="152400" y="152400"/>
            <a:ext cx="11880200" cy="62136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23" name="Shape 223"/>
        <p:cNvGrpSpPr/>
        <p:nvPr/>
      </p:nvGrpSpPr>
      <p:grpSpPr>
        <a:xfrm>
          <a:off x="0" y="0"/>
          <a:ext cx="0" cy="0"/>
          <a:chOff x="0" y="0"/>
          <a:chExt cx="0" cy="0"/>
        </a:xfrm>
      </p:grpSpPr>
      <p:sp>
        <p:nvSpPr>
          <p:cNvPr id="224" name="Google Shape;224;p13"/>
          <p:cNvSpPr/>
          <p:nvPr/>
        </p:nvSpPr>
        <p:spPr>
          <a:xfrm>
            <a:off x="0" y="0"/>
            <a:ext cx="12192000" cy="6858000"/>
          </a:xfrm>
          <a:custGeom>
            <a:rect b="b" l="l" r="r" t="t"/>
            <a:pathLst>
              <a:path extrusionOk="0" h="7620000" w="16256000">
                <a:moveTo>
                  <a:pt x="0" y="7620000"/>
                </a:moveTo>
                <a:lnTo>
                  <a:pt x="16256000" y="7620000"/>
                </a:lnTo>
                <a:lnTo>
                  <a:pt x="16256000" y="0"/>
                </a:lnTo>
                <a:lnTo>
                  <a:pt x="0" y="0"/>
                </a:lnTo>
                <a:lnTo>
                  <a:pt x="0" y="7620000"/>
                </a:lnTo>
                <a:close/>
              </a:path>
            </a:pathLst>
          </a:custGeom>
          <a:solidFill>
            <a:srgbClr val="B0D151"/>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pic>
        <p:nvPicPr>
          <p:cNvPr id="225" name="Google Shape;225;p13"/>
          <p:cNvPicPr preferRelativeResize="0"/>
          <p:nvPr/>
        </p:nvPicPr>
        <p:blipFill>
          <a:blip r:embed="rId3">
            <a:alphaModFix/>
          </a:blip>
          <a:stretch>
            <a:fillRect/>
          </a:stretch>
        </p:blipFill>
        <p:spPr>
          <a:xfrm>
            <a:off x="0" y="583388"/>
            <a:ext cx="12192000" cy="5620962"/>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30" name="Shape 230"/>
        <p:cNvGrpSpPr/>
        <p:nvPr/>
      </p:nvGrpSpPr>
      <p:grpSpPr>
        <a:xfrm>
          <a:off x="0" y="0"/>
          <a:ext cx="0" cy="0"/>
          <a:chOff x="0" y="0"/>
          <a:chExt cx="0" cy="0"/>
        </a:xfrm>
      </p:grpSpPr>
      <p:sp>
        <p:nvSpPr>
          <p:cNvPr id="231" name="Google Shape;231;p19"/>
          <p:cNvSpPr/>
          <p:nvPr/>
        </p:nvSpPr>
        <p:spPr>
          <a:xfrm>
            <a:off x="0" y="0"/>
            <a:ext cx="12192000" cy="6858000"/>
          </a:xfrm>
          <a:custGeom>
            <a:rect b="b" l="l" r="r" t="t"/>
            <a:pathLst>
              <a:path extrusionOk="0" h="7620000" w="16256000">
                <a:moveTo>
                  <a:pt x="0" y="7620000"/>
                </a:moveTo>
                <a:lnTo>
                  <a:pt x="16256000" y="7620000"/>
                </a:lnTo>
                <a:lnTo>
                  <a:pt x="16256000" y="0"/>
                </a:lnTo>
                <a:lnTo>
                  <a:pt x="0" y="0"/>
                </a:lnTo>
                <a:lnTo>
                  <a:pt x="0" y="7620000"/>
                </a:lnTo>
                <a:close/>
              </a:path>
            </a:pathLst>
          </a:custGeom>
          <a:solidFill>
            <a:srgbClr val="F68A3B"/>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32" name="Google Shape;232;p19"/>
          <p:cNvSpPr/>
          <p:nvPr/>
        </p:nvSpPr>
        <p:spPr>
          <a:xfrm>
            <a:off x="2937000" y="1617100"/>
            <a:ext cx="7268100" cy="655200"/>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33" name="Google Shape;233;p19"/>
          <p:cNvSpPr/>
          <p:nvPr/>
        </p:nvSpPr>
        <p:spPr>
          <a:xfrm>
            <a:off x="1982275" y="914400"/>
            <a:ext cx="8607600" cy="655200"/>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34" name="Google Shape;234;p19"/>
          <p:cNvSpPr txBox="1"/>
          <p:nvPr>
            <p:ph type="title"/>
          </p:nvPr>
        </p:nvSpPr>
        <p:spPr>
          <a:xfrm>
            <a:off x="1982275" y="914388"/>
            <a:ext cx="8607600" cy="1283100"/>
          </a:xfrm>
          <a:prstGeom prst="rect">
            <a:avLst/>
          </a:prstGeom>
          <a:noFill/>
          <a:ln>
            <a:noFill/>
          </a:ln>
        </p:spPr>
        <p:txBody>
          <a:bodyPr anchorCtr="0" anchor="t" bIns="0" lIns="0" spcFirstLastPara="1" rIns="0" wrap="square" tIns="9025">
            <a:spAutoFit/>
          </a:bodyPr>
          <a:lstStyle/>
          <a:p>
            <a:pPr indent="-681989" lvl="0" marL="691039" marR="3810" rtl="0" algn="ctr">
              <a:lnSpc>
                <a:spcPct val="139900"/>
              </a:lnSpc>
              <a:spcBef>
                <a:spcPts val="0"/>
              </a:spcBef>
              <a:spcAft>
                <a:spcPts val="0"/>
              </a:spcAft>
              <a:buNone/>
            </a:pPr>
            <a:r>
              <a:rPr lang="en-GB">
                <a:latin typeface="Arial"/>
                <a:ea typeface="Arial"/>
                <a:cs typeface="Arial"/>
                <a:sym typeface="Arial"/>
              </a:rPr>
              <a:t>You	can	report	online	sexua</a:t>
            </a:r>
            <a:r>
              <a:rPr lang="en-GB"/>
              <a:t>l </a:t>
            </a:r>
            <a:r>
              <a:rPr lang="en-GB">
                <a:latin typeface="Arial"/>
                <a:ea typeface="Arial"/>
                <a:cs typeface="Arial"/>
                <a:sym typeface="Arial"/>
              </a:rPr>
              <a:t>harassment  to	any	member</a:t>
            </a:r>
            <a:r>
              <a:rPr lang="en-GB"/>
              <a:t> </a:t>
            </a:r>
            <a:r>
              <a:rPr lang="en-GB">
                <a:latin typeface="Arial"/>
                <a:ea typeface="Arial"/>
                <a:cs typeface="Arial"/>
                <a:sym typeface="Arial"/>
              </a:rPr>
              <a:t>of	staff	in	school</a:t>
            </a:r>
            <a:endParaRPr/>
          </a:p>
        </p:txBody>
      </p:sp>
      <p:sp>
        <p:nvSpPr>
          <p:cNvPr id="235" name="Google Shape;235;p19"/>
          <p:cNvSpPr/>
          <p:nvPr/>
        </p:nvSpPr>
        <p:spPr>
          <a:xfrm>
            <a:off x="8135334" y="3007576"/>
            <a:ext cx="2362200" cy="2714625"/>
          </a:xfrm>
          <a:custGeom>
            <a:rect b="b" l="l" r="r" t="t"/>
            <a:pathLst>
              <a:path extrusionOk="0" h="3619500" w="3149600">
                <a:moveTo>
                  <a:pt x="0" y="3619500"/>
                </a:moveTo>
                <a:lnTo>
                  <a:pt x="3149600" y="3619500"/>
                </a:lnTo>
                <a:lnTo>
                  <a:pt x="3149600" y="0"/>
                </a:lnTo>
                <a:lnTo>
                  <a:pt x="0" y="0"/>
                </a:lnTo>
                <a:lnTo>
                  <a:pt x="0" y="3619500"/>
                </a:lnTo>
                <a:close/>
              </a:path>
            </a:pathLst>
          </a:custGeom>
          <a:solidFill>
            <a:srgbClr val="FFFFFF"/>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36" name="Google Shape;236;p19"/>
          <p:cNvSpPr txBox="1"/>
          <p:nvPr/>
        </p:nvSpPr>
        <p:spPr>
          <a:xfrm>
            <a:off x="8405325" y="3244750"/>
            <a:ext cx="2092200" cy="2089500"/>
          </a:xfrm>
          <a:prstGeom prst="rect">
            <a:avLst/>
          </a:prstGeom>
          <a:noFill/>
          <a:ln>
            <a:noFill/>
          </a:ln>
        </p:spPr>
        <p:txBody>
          <a:bodyPr anchorCtr="0" anchor="ctr" bIns="0" lIns="0" spcFirstLastPara="1" rIns="0" wrap="square" tIns="0">
            <a:spAutoFit/>
          </a:bodyPr>
          <a:lstStyle/>
          <a:p>
            <a:pPr indent="0" lvl="0" marL="0" marR="525780" rtl="0" algn="just">
              <a:lnSpc>
                <a:spcPct val="115000"/>
              </a:lnSpc>
              <a:spcBef>
                <a:spcPts val="0"/>
              </a:spcBef>
              <a:spcAft>
                <a:spcPts val="0"/>
              </a:spcAft>
              <a:buNone/>
            </a:pPr>
            <a:r>
              <a:rPr lang="en-GB" sz="1500">
                <a:solidFill>
                  <a:schemeClr val="dk1"/>
                </a:solidFill>
              </a:rPr>
              <a:t>Mrs Manning</a:t>
            </a:r>
            <a:endParaRPr sz="1500">
              <a:solidFill>
                <a:schemeClr val="dk1"/>
              </a:solidFill>
            </a:endParaRPr>
          </a:p>
          <a:p>
            <a:pPr indent="0" lvl="0" marL="0" marR="525780" rtl="0" algn="just">
              <a:lnSpc>
                <a:spcPct val="115000"/>
              </a:lnSpc>
              <a:spcBef>
                <a:spcPts val="0"/>
              </a:spcBef>
              <a:spcAft>
                <a:spcPts val="0"/>
              </a:spcAft>
              <a:buNone/>
            </a:pPr>
            <a:r>
              <a:rPr lang="en-GB" sz="1500">
                <a:solidFill>
                  <a:schemeClr val="dk1"/>
                </a:solidFill>
              </a:rPr>
              <a:t>Mrs Batt-Corcoran</a:t>
            </a:r>
            <a:endParaRPr sz="1500">
              <a:solidFill>
                <a:schemeClr val="dk1"/>
              </a:solidFill>
            </a:endParaRPr>
          </a:p>
          <a:p>
            <a:pPr indent="0" lvl="0" marL="0" marR="525780" rtl="0" algn="just">
              <a:lnSpc>
                <a:spcPct val="115000"/>
              </a:lnSpc>
              <a:spcBef>
                <a:spcPts val="0"/>
              </a:spcBef>
              <a:spcAft>
                <a:spcPts val="0"/>
              </a:spcAft>
              <a:buNone/>
            </a:pPr>
            <a:r>
              <a:rPr lang="en-GB" sz="1500">
                <a:solidFill>
                  <a:schemeClr val="dk1"/>
                </a:solidFill>
              </a:rPr>
              <a:t>Mrs Cole</a:t>
            </a:r>
            <a:endParaRPr sz="1500">
              <a:solidFill>
                <a:schemeClr val="dk1"/>
              </a:solidFill>
            </a:endParaRPr>
          </a:p>
          <a:p>
            <a:pPr indent="0" lvl="0" marL="0" marR="525780" rtl="0" algn="just">
              <a:lnSpc>
                <a:spcPct val="115000"/>
              </a:lnSpc>
              <a:spcBef>
                <a:spcPts val="0"/>
              </a:spcBef>
              <a:spcAft>
                <a:spcPts val="0"/>
              </a:spcAft>
              <a:buNone/>
            </a:pPr>
            <a:r>
              <a:rPr lang="en-GB" sz="1500">
                <a:solidFill>
                  <a:schemeClr val="dk1"/>
                </a:solidFill>
              </a:rPr>
              <a:t>Mrs Cooper</a:t>
            </a:r>
            <a:endParaRPr sz="1500">
              <a:solidFill>
                <a:schemeClr val="dk1"/>
              </a:solidFill>
            </a:endParaRPr>
          </a:p>
          <a:p>
            <a:pPr indent="0" lvl="0" marL="0" marR="525780" rtl="0" algn="just">
              <a:lnSpc>
                <a:spcPct val="115000"/>
              </a:lnSpc>
              <a:spcBef>
                <a:spcPts val="0"/>
              </a:spcBef>
              <a:spcAft>
                <a:spcPts val="0"/>
              </a:spcAft>
              <a:buNone/>
            </a:pPr>
            <a:r>
              <a:rPr lang="en-GB" sz="1500">
                <a:solidFill>
                  <a:schemeClr val="dk1"/>
                </a:solidFill>
              </a:rPr>
              <a:t>Mr Crowther</a:t>
            </a:r>
            <a:endParaRPr sz="1500">
              <a:solidFill>
                <a:schemeClr val="dk1"/>
              </a:solidFill>
            </a:endParaRPr>
          </a:p>
          <a:p>
            <a:pPr indent="0" lvl="0" marL="0" marR="525780" rtl="0" algn="just">
              <a:lnSpc>
                <a:spcPct val="115000"/>
              </a:lnSpc>
              <a:spcBef>
                <a:spcPts val="0"/>
              </a:spcBef>
              <a:spcAft>
                <a:spcPts val="0"/>
              </a:spcAft>
              <a:buNone/>
            </a:pPr>
            <a:r>
              <a:rPr lang="en-GB" sz="1500">
                <a:solidFill>
                  <a:schemeClr val="dk1"/>
                </a:solidFill>
              </a:rPr>
              <a:t>Mrs Hone</a:t>
            </a:r>
            <a:endParaRPr sz="1500">
              <a:solidFill>
                <a:schemeClr val="dk1"/>
              </a:solidFill>
            </a:endParaRPr>
          </a:p>
          <a:p>
            <a:pPr indent="0" lvl="0" marL="0" marR="525780" rtl="0" algn="just">
              <a:lnSpc>
                <a:spcPct val="115000"/>
              </a:lnSpc>
              <a:spcBef>
                <a:spcPts val="0"/>
              </a:spcBef>
              <a:spcAft>
                <a:spcPts val="0"/>
              </a:spcAft>
              <a:buNone/>
            </a:pPr>
            <a:r>
              <a:rPr lang="en-GB" sz="1500">
                <a:solidFill>
                  <a:schemeClr val="dk1"/>
                </a:solidFill>
              </a:rPr>
              <a:t>Mrs Mills</a:t>
            </a:r>
            <a:endParaRPr sz="1500">
              <a:solidFill>
                <a:schemeClr val="dk1"/>
              </a:solidFill>
            </a:endParaRPr>
          </a:p>
          <a:p>
            <a:pPr indent="0" lvl="0" marL="0" marR="525780" rtl="0" algn="just">
              <a:lnSpc>
                <a:spcPct val="115000"/>
              </a:lnSpc>
              <a:spcBef>
                <a:spcPts val="0"/>
              </a:spcBef>
              <a:spcAft>
                <a:spcPts val="0"/>
              </a:spcAft>
              <a:buNone/>
            </a:pPr>
            <a:r>
              <a:rPr lang="en-GB" sz="1500">
                <a:solidFill>
                  <a:schemeClr val="dk1"/>
                </a:solidFill>
              </a:rPr>
              <a:t>Mrs Rowe</a:t>
            </a:r>
            <a:endParaRPr sz="1500">
              <a:solidFill>
                <a:schemeClr val="dk1"/>
              </a:solidFill>
            </a:endParaRPr>
          </a:p>
        </p:txBody>
      </p:sp>
      <p:sp>
        <p:nvSpPr>
          <p:cNvPr id="237" name="Google Shape;237;p19"/>
          <p:cNvSpPr/>
          <p:nvPr/>
        </p:nvSpPr>
        <p:spPr>
          <a:xfrm>
            <a:off x="6717012" y="2154800"/>
            <a:ext cx="1578300" cy="1539000"/>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38" name="Google Shape;238;p19"/>
          <p:cNvSpPr txBox="1"/>
          <p:nvPr/>
        </p:nvSpPr>
        <p:spPr>
          <a:xfrm>
            <a:off x="1600200" y="3007574"/>
            <a:ext cx="4890600" cy="2998500"/>
          </a:xfrm>
          <a:prstGeom prst="rect">
            <a:avLst/>
          </a:prstGeom>
          <a:noFill/>
          <a:ln>
            <a:noFill/>
          </a:ln>
        </p:spPr>
        <p:txBody>
          <a:bodyPr anchorCtr="0" anchor="t" bIns="0" lIns="0" spcFirstLastPara="1" rIns="0" wrap="square" tIns="9525">
            <a:spAutoFit/>
          </a:bodyPr>
          <a:lstStyle/>
          <a:p>
            <a:pPr indent="-228600" lvl="0" marL="238125" marR="0" rtl="0" algn="l">
              <a:lnSpc>
                <a:spcPct val="102458"/>
              </a:lnSpc>
              <a:spcBef>
                <a:spcPts val="0"/>
              </a:spcBef>
              <a:spcAft>
                <a:spcPts val="0"/>
              </a:spcAft>
              <a:buClr>
                <a:schemeClr val="dk1"/>
              </a:buClr>
              <a:buSzPts val="2400"/>
              <a:buFont typeface="Arial"/>
              <a:buChar char="•"/>
            </a:pPr>
            <a:r>
              <a:rPr b="1" lang="en-GB" sz="2400">
                <a:solidFill>
                  <a:schemeClr val="dk1"/>
                </a:solidFill>
                <a:latin typeface="Arial"/>
                <a:ea typeface="Arial"/>
                <a:cs typeface="Arial"/>
                <a:sym typeface="Arial"/>
              </a:rPr>
              <a:t>We will listen </a:t>
            </a:r>
            <a:r>
              <a:rPr lang="en-GB" sz="2400">
                <a:solidFill>
                  <a:schemeClr val="dk1"/>
                </a:solidFill>
                <a:latin typeface="Arial"/>
                <a:ea typeface="Arial"/>
                <a:cs typeface="Arial"/>
                <a:sym typeface="Arial"/>
              </a:rPr>
              <a:t>and take it seriously</a:t>
            </a:r>
            <a:endParaRPr/>
          </a:p>
          <a:p>
            <a:pPr indent="-228600" lvl="0" marL="238125" marR="318611" rtl="0" algn="l">
              <a:lnSpc>
                <a:spcPct val="100000"/>
              </a:lnSpc>
              <a:spcBef>
                <a:spcPts val="120"/>
              </a:spcBef>
              <a:spcAft>
                <a:spcPts val="0"/>
              </a:spcAft>
              <a:buClr>
                <a:schemeClr val="dk1"/>
              </a:buClr>
              <a:buSzPts val="2400"/>
              <a:buFont typeface="Arial"/>
              <a:buChar char="•"/>
            </a:pPr>
            <a:r>
              <a:rPr b="1" lang="en-GB" sz="2400">
                <a:solidFill>
                  <a:schemeClr val="dk1"/>
                </a:solidFill>
                <a:latin typeface="Arial"/>
                <a:ea typeface="Arial"/>
                <a:cs typeface="Arial"/>
                <a:sym typeface="Arial"/>
              </a:rPr>
              <a:t>We will offer support and guidance </a:t>
            </a:r>
            <a:r>
              <a:rPr lang="en-GB" sz="2400">
                <a:solidFill>
                  <a:schemeClr val="dk1"/>
                </a:solidFill>
                <a:latin typeface="Arial"/>
                <a:ea typeface="Arial"/>
                <a:cs typeface="Arial"/>
                <a:sym typeface="Arial"/>
              </a:rPr>
              <a:t>to  help you move forward</a:t>
            </a:r>
            <a:endParaRPr sz="2400">
              <a:solidFill>
                <a:schemeClr val="dk1"/>
              </a:solidFill>
              <a:latin typeface="Arial"/>
              <a:ea typeface="Arial"/>
              <a:cs typeface="Arial"/>
              <a:sym typeface="Arial"/>
            </a:endParaRPr>
          </a:p>
          <a:p>
            <a:pPr indent="-228600" lvl="0" marL="238125" marR="3810" rtl="0" algn="l">
              <a:lnSpc>
                <a:spcPct val="100000"/>
              </a:lnSpc>
              <a:spcBef>
                <a:spcPts val="0"/>
              </a:spcBef>
              <a:spcAft>
                <a:spcPts val="0"/>
              </a:spcAft>
              <a:buClr>
                <a:schemeClr val="dk1"/>
              </a:buClr>
              <a:buSzPts val="2400"/>
              <a:buFont typeface="Arial"/>
              <a:buChar char="•"/>
            </a:pPr>
            <a:r>
              <a:rPr b="1" lang="en-GB" sz="2400">
                <a:solidFill>
                  <a:schemeClr val="dk1"/>
                </a:solidFill>
                <a:latin typeface="Arial"/>
                <a:ea typeface="Arial"/>
                <a:cs typeface="Arial"/>
                <a:sym typeface="Arial"/>
              </a:rPr>
              <a:t>We will respect your privacy </a:t>
            </a:r>
            <a:r>
              <a:rPr lang="en-GB" sz="2400">
                <a:solidFill>
                  <a:schemeClr val="dk1"/>
                </a:solidFill>
                <a:latin typeface="Arial"/>
                <a:ea typeface="Arial"/>
                <a:cs typeface="Arial"/>
                <a:sym typeface="Arial"/>
              </a:rPr>
              <a:t>but may  have to share what you’ve told us with </a:t>
            </a:r>
            <a:r>
              <a:rPr lang="en-GB" sz="2400">
                <a:solidFill>
                  <a:schemeClr val="dk1"/>
                </a:solidFill>
              </a:rPr>
              <a:t>one of the </a:t>
            </a:r>
            <a:r>
              <a:rPr lang="en-GB" sz="2400">
                <a:solidFill>
                  <a:schemeClr val="dk1"/>
                </a:solidFill>
                <a:latin typeface="Arial"/>
                <a:ea typeface="Arial"/>
                <a:cs typeface="Arial"/>
                <a:sym typeface="Arial"/>
              </a:rPr>
              <a:t>DSL team</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3" name="Shape 243"/>
        <p:cNvGrpSpPr/>
        <p:nvPr/>
      </p:nvGrpSpPr>
      <p:grpSpPr>
        <a:xfrm>
          <a:off x="0" y="0"/>
          <a:ext cx="0" cy="0"/>
          <a:chOff x="0" y="0"/>
          <a:chExt cx="0" cy="0"/>
        </a:xfrm>
      </p:grpSpPr>
      <p:sp>
        <p:nvSpPr>
          <p:cNvPr id="244" name="Google Shape;244;gcb4201f0e4_0_82"/>
          <p:cNvSpPr txBox="1"/>
          <p:nvPr>
            <p:ph type="title"/>
          </p:nvPr>
        </p:nvSpPr>
        <p:spPr>
          <a:xfrm>
            <a:off x="3113309" y="207302"/>
            <a:ext cx="5965500" cy="5310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t/>
            </a:r>
            <a:endParaRPr/>
          </a:p>
        </p:txBody>
      </p:sp>
      <p:sp>
        <p:nvSpPr>
          <p:cNvPr id="245" name="Google Shape;245;gcb4201f0e4_0_82"/>
          <p:cNvSpPr txBox="1"/>
          <p:nvPr>
            <p:ph idx="1" type="body"/>
          </p:nvPr>
        </p:nvSpPr>
        <p:spPr>
          <a:xfrm>
            <a:off x="2213756" y="3163318"/>
            <a:ext cx="7764600" cy="3231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t/>
            </a:r>
            <a:endParaRPr/>
          </a:p>
        </p:txBody>
      </p:sp>
      <p:pic>
        <p:nvPicPr>
          <p:cNvPr id="246" name="Google Shape;246;gcb4201f0e4_0_82"/>
          <p:cNvPicPr preferRelativeResize="0"/>
          <p:nvPr/>
        </p:nvPicPr>
        <p:blipFill>
          <a:blip r:embed="rId3">
            <a:alphaModFix/>
          </a:blip>
          <a:stretch>
            <a:fillRect/>
          </a:stretch>
        </p:blipFill>
        <p:spPr>
          <a:xfrm>
            <a:off x="152400" y="133575"/>
            <a:ext cx="11938525" cy="65720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gcb4201f0e4_0_141"/>
          <p:cNvSpPr txBox="1"/>
          <p:nvPr>
            <p:ph type="title"/>
          </p:nvPr>
        </p:nvSpPr>
        <p:spPr>
          <a:xfrm>
            <a:off x="6527600" y="453433"/>
            <a:ext cx="5248800" cy="763500"/>
          </a:xfrm>
          <a:prstGeom prst="rect">
            <a:avLst/>
          </a:prstGeom>
        </p:spPr>
        <p:txBody>
          <a:bodyPr anchorCtr="0" anchor="t" bIns="0" lIns="0" spcFirstLastPara="1" rIns="0" wrap="square" tIns="0">
            <a:noAutofit/>
          </a:bodyPr>
          <a:lstStyle/>
          <a:p>
            <a:pPr indent="0" lvl="0" marL="0" rtl="0" algn="ctr">
              <a:spcBef>
                <a:spcPts val="0"/>
              </a:spcBef>
              <a:spcAft>
                <a:spcPts val="0"/>
              </a:spcAft>
              <a:buSzPts val="1300"/>
              <a:buNone/>
            </a:pPr>
            <a:r>
              <a:t/>
            </a:r>
            <a:endParaRPr sz="4600"/>
          </a:p>
        </p:txBody>
      </p:sp>
      <p:sp>
        <p:nvSpPr>
          <p:cNvPr id="252" name="Google Shape;252;gcb4201f0e4_0_141"/>
          <p:cNvSpPr txBox="1"/>
          <p:nvPr>
            <p:ph idx="1" type="body"/>
          </p:nvPr>
        </p:nvSpPr>
        <p:spPr>
          <a:xfrm>
            <a:off x="427650" y="1988100"/>
            <a:ext cx="11266800" cy="30168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t/>
            </a:r>
            <a:endParaRPr/>
          </a:p>
          <a:p>
            <a:pPr indent="0" lvl="0" marL="0" rtl="0" algn="l">
              <a:spcBef>
                <a:spcPts val="0"/>
              </a:spcBef>
              <a:spcAft>
                <a:spcPts val="0"/>
              </a:spcAft>
              <a:buNone/>
            </a:pPr>
            <a:r>
              <a:rPr b="0" lang="en-GB"/>
              <a:t>Your challenge this week may not actually need to happen for a while, however, as a form, you need to make a pledge that you will speak up if you know that sexual </a:t>
            </a:r>
            <a:r>
              <a:rPr b="0" lang="en-GB"/>
              <a:t>harassment</a:t>
            </a:r>
            <a:r>
              <a:rPr b="0" lang="en-GB"/>
              <a:t> has taken place. </a:t>
            </a:r>
            <a:endParaRPr b="0"/>
          </a:p>
          <a:p>
            <a:pPr indent="0" lvl="0" marL="0" rtl="0" algn="l">
              <a:spcBef>
                <a:spcPts val="0"/>
              </a:spcBef>
              <a:spcAft>
                <a:spcPts val="0"/>
              </a:spcAft>
              <a:buNone/>
            </a:pPr>
            <a:r>
              <a:t/>
            </a:r>
            <a:endParaRPr b="0"/>
          </a:p>
          <a:p>
            <a:pPr indent="0" lvl="0" marL="0" rtl="0" algn="l">
              <a:spcBef>
                <a:spcPts val="0"/>
              </a:spcBef>
              <a:spcAft>
                <a:spcPts val="0"/>
              </a:spcAft>
              <a:buNone/>
            </a:pPr>
            <a:r>
              <a:rPr b="0" lang="en-GB"/>
              <a:t>Make sure you are report it, support your friends and are prepared to call it out if you think something should not be happening!</a:t>
            </a:r>
            <a:endParaRPr b="0"/>
          </a:p>
        </p:txBody>
      </p:sp>
      <p:pic>
        <p:nvPicPr>
          <p:cNvPr id="253" name="Google Shape;253;gcb4201f0e4_0_141"/>
          <p:cNvPicPr preferRelativeResize="0"/>
          <p:nvPr/>
        </p:nvPicPr>
        <p:blipFill>
          <a:blip r:embed="rId3">
            <a:alphaModFix/>
          </a:blip>
          <a:stretch>
            <a:fillRect/>
          </a:stretch>
        </p:blipFill>
        <p:spPr>
          <a:xfrm>
            <a:off x="76633" y="191000"/>
            <a:ext cx="6393266" cy="1738767"/>
          </a:xfrm>
          <a:prstGeom prst="rect">
            <a:avLst/>
          </a:prstGeom>
          <a:noFill/>
          <a:ln>
            <a:noFill/>
          </a:ln>
        </p:spPr>
      </p:pic>
      <p:sp>
        <p:nvSpPr>
          <p:cNvPr id="254" name="Google Shape;254;gcb4201f0e4_0_141"/>
          <p:cNvSpPr txBox="1"/>
          <p:nvPr/>
        </p:nvSpPr>
        <p:spPr>
          <a:xfrm>
            <a:off x="6690825" y="657025"/>
            <a:ext cx="51084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800"/>
              <a:t>Step up, Speak up challenge...</a:t>
            </a:r>
            <a:endParaRPr sz="28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cb4201f0e4_0_90"/>
          <p:cNvSpPr txBox="1"/>
          <p:nvPr>
            <p:ph type="title"/>
          </p:nvPr>
        </p:nvSpPr>
        <p:spPr>
          <a:xfrm>
            <a:off x="554133" y="791156"/>
            <a:ext cx="15147600" cy="7080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t/>
            </a:r>
            <a:endParaRPr/>
          </a:p>
        </p:txBody>
      </p:sp>
      <p:sp>
        <p:nvSpPr>
          <p:cNvPr id="260" name="Google Shape;260;gcb4201f0e4_0_90"/>
          <p:cNvSpPr txBox="1"/>
          <p:nvPr>
            <p:ph idx="1" type="body"/>
          </p:nvPr>
        </p:nvSpPr>
        <p:spPr>
          <a:xfrm>
            <a:off x="554133" y="2048844"/>
            <a:ext cx="15147600" cy="431100"/>
          </a:xfrm>
          <a:prstGeom prst="rect">
            <a:avLst/>
          </a:prstGeom>
        </p:spPr>
        <p:txBody>
          <a:bodyPr anchorCtr="0" anchor="t" bIns="0" lIns="0" spcFirstLastPara="1" rIns="0" wrap="square" tIns="0">
            <a:spAutoFit/>
          </a:bodyPr>
          <a:lstStyle/>
          <a:p>
            <a:pPr indent="0" lvl="0" marL="0" rtl="0" algn="l">
              <a:spcBef>
                <a:spcPts val="0"/>
              </a:spcBef>
              <a:spcAft>
                <a:spcPts val="0"/>
              </a:spcAft>
              <a:buNone/>
            </a:pPr>
            <a:r>
              <a:t/>
            </a:r>
            <a:endParaRPr/>
          </a:p>
        </p:txBody>
      </p:sp>
      <p:pic>
        <p:nvPicPr>
          <p:cNvPr id="261" name="Google Shape;261;gcb4201f0e4_0_90"/>
          <p:cNvPicPr preferRelativeResize="0"/>
          <p:nvPr/>
        </p:nvPicPr>
        <p:blipFill>
          <a:blip r:embed="rId3">
            <a:alphaModFix/>
          </a:blip>
          <a:stretch>
            <a:fillRect/>
          </a:stretch>
        </p:blipFill>
        <p:spPr>
          <a:xfrm>
            <a:off x="518950" y="782167"/>
            <a:ext cx="11154100" cy="540385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266" name="Shape 266"/>
        <p:cNvGrpSpPr/>
        <p:nvPr/>
      </p:nvGrpSpPr>
      <p:grpSpPr>
        <a:xfrm>
          <a:off x="0" y="0"/>
          <a:ext cx="0" cy="0"/>
          <a:chOff x="0" y="0"/>
          <a:chExt cx="0" cy="0"/>
        </a:xfrm>
      </p:grpSpPr>
      <p:sp>
        <p:nvSpPr>
          <p:cNvPr id="267" name="Google Shape;267;p21"/>
          <p:cNvSpPr/>
          <p:nvPr/>
        </p:nvSpPr>
        <p:spPr>
          <a:xfrm>
            <a:off x="0" y="0"/>
            <a:ext cx="8191500" cy="6858000"/>
          </a:xfrm>
          <a:custGeom>
            <a:rect b="b" l="l" r="r" t="t"/>
            <a:pathLst>
              <a:path extrusionOk="0" h="7620000" w="10922000">
                <a:moveTo>
                  <a:pt x="0" y="7620000"/>
                </a:moveTo>
                <a:lnTo>
                  <a:pt x="10922000" y="7620000"/>
                </a:lnTo>
                <a:lnTo>
                  <a:pt x="10922000" y="0"/>
                </a:lnTo>
                <a:lnTo>
                  <a:pt x="0" y="0"/>
                </a:lnTo>
                <a:lnTo>
                  <a:pt x="0" y="7620000"/>
                </a:lnTo>
                <a:close/>
              </a:path>
            </a:pathLst>
          </a:custGeom>
          <a:solidFill>
            <a:srgbClr val="0000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68" name="Google Shape;268;p21"/>
          <p:cNvSpPr/>
          <p:nvPr/>
        </p:nvSpPr>
        <p:spPr>
          <a:xfrm>
            <a:off x="138404" y="1995105"/>
            <a:ext cx="4727292" cy="2888838"/>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69" name="Google Shape;269;p21"/>
          <p:cNvSpPr/>
          <p:nvPr/>
        </p:nvSpPr>
        <p:spPr>
          <a:xfrm>
            <a:off x="4728293" y="3874824"/>
            <a:ext cx="552450" cy="526256"/>
          </a:xfrm>
          <a:custGeom>
            <a:rect b="b" l="l" r="r" t="t"/>
            <a:pathLst>
              <a:path extrusionOk="0" h="701675" w="736600">
                <a:moveTo>
                  <a:pt x="167157" y="0"/>
                </a:moveTo>
                <a:lnTo>
                  <a:pt x="0" y="587819"/>
                </a:lnTo>
                <a:lnTo>
                  <a:pt x="573671" y="701446"/>
                </a:lnTo>
                <a:lnTo>
                  <a:pt x="736206" y="167055"/>
                </a:lnTo>
                <a:lnTo>
                  <a:pt x="167157" y="0"/>
                </a:lnTo>
                <a:close/>
              </a:path>
            </a:pathLst>
          </a:custGeom>
          <a:solidFill>
            <a:srgbClr val="F1B344"/>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0" name="Google Shape;270;p21"/>
          <p:cNvSpPr/>
          <p:nvPr/>
        </p:nvSpPr>
        <p:spPr>
          <a:xfrm>
            <a:off x="323003" y="3423993"/>
            <a:ext cx="443389" cy="396716"/>
          </a:xfrm>
          <a:custGeom>
            <a:rect b="b" l="l" r="r" t="t"/>
            <a:pathLst>
              <a:path extrusionOk="0" h="528954" w="591185">
                <a:moveTo>
                  <a:pt x="443725" y="0"/>
                </a:moveTo>
                <a:lnTo>
                  <a:pt x="0" y="168795"/>
                </a:lnTo>
                <a:lnTo>
                  <a:pt x="193814" y="528866"/>
                </a:lnTo>
                <a:lnTo>
                  <a:pt x="590740" y="331635"/>
                </a:lnTo>
                <a:lnTo>
                  <a:pt x="443725" y="0"/>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1" name="Google Shape;271;p21"/>
          <p:cNvSpPr/>
          <p:nvPr/>
        </p:nvSpPr>
        <p:spPr>
          <a:xfrm>
            <a:off x="8344873" y="3405987"/>
            <a:ext cx="1486727" cy="447582"/>
          </a:xfrm>
          <a:prstGeom prst="rect">
            <a:avLst/>
          </a:prstGeom>
          <a:blipFill rotWithShape="1">
            <a:blip r:embed="rId4">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2" name="Google Shape;272;p21"/>
          <p:cNvSpPr/>
          <p:nvPr/>
        </p:nvSpPr>
        <p:spPr>
          <a:xfrm>
            <a:off x="10085512" y="3422556"/>
            <a:ext cx="1495394" cy="602802"/>
          </a:xfrm>
          <a:prstGeom prst="rect">
            <a:avLst/>
          </a:prstGeom>
          <a:blipFill rotWithShape="1">
            <a:blip r:embed="rId5">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3" name="Google Shape;273;p21"/>
          <p:cNvSpPr txBox="1"/>
          <p:nvPr/>
        </p:nvSpPr>
        <p:spPr>
          <a:xfrm>
            <a:off x="8336859" y="3771238"/>
            <a:ext cx="1227773" cy="253916"/>
          </a:xfrm>
          <a:prstGeom prst="rect">
            <a:avLst/>
          </a:prstGeom>
          <a:noFill/>
          <a:ln>
            <a:noFill/>
          </a:ln>
        </p:spPr>
        <p:txBody>
          <a:bodyPr anchorCtr="0" anchor="t" bIns="0" lIns="0" spcFirstLastPara="1" rIns="0" wrap="square" tIns="11425">
            <a:spAutoFit/>
          </a:bodyPr>
          <a:lstStyle/>
          <a:p>
            <a:pPr indent="0" lvl="0" marL="9525" marR="0" rtl="0" algn="l">
              <a:spcBef>
                <a:spcPts val="0"/>
              </a:spcBef>
              <a:spcAft>
                <a:spcPts val="0"/>
              </a:spcAft>
              <a:buNone/>
            </a:pPr>
            <a:r>
              <a:rPr b="1" lang="en-GB" sz="1575">
                <a:solidFill>
                  <a:schemeClr val="dk1"/>
                </a:solidFill>
                <a:latin typeface="Arial"/>
                <a:ea typeface="Arial"/>
                <a:cs typeface="Arial"/>
                <a:sym typeface="Arial"/>
              </a:rPr>
              <a:t>0808 808 4994</a:t>
            </a:r>
            <a:endParaRPr sz="1575">
              <a:solidFill>
                <a:schemeClr val="dk1"/>
              </a:solidFill>
              <a:latin typeface="Arial"/>
              <a:ea typeface="Arial"/>
              <a:cs typeface="Arial"/>
              <a:sym typeface="Arial"/>
            </a:endParaRPr>
          </a:p>
        </p:txBody>
      </p:sp>
      <p:sp>
        <p:nvSpPr>
          <p:cNvPr id="274" name="Google Shape;274;p21"/>
          <p:cNvSpPr/>
          <p:nvPr/>
        </p:nvSpPr>
        <p:spPr>
          <a:xfrm>
            <a:off x="8326403" y="5314111"/>
            <a:ext cx="867889" cy="237668"/>
          </a:xfrm>
          <a:prstGeom prst="rect">
            <a:avLst/>
          </a:prstGeom>
          <a:blipFill rotWithShape="1">
            <a:blip r:embed="rId6">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5" name="Google Shape;275;p21"/>
          <p:cNvSpPr/>
          <p:nvPr/>
        </p:nvSpPr>
        <p:spPr>
          <a:xfrm>
            <a:off x="9304492" y="5317789"/>
            <a:ext cx="1059466" cy="235841"/>
          </a:xfrm>
          <a:prstGeom prst="rect">
            <a:avLst/>
          </a:prstGeom>
          <a:blipFill rotWithShape="1">
            <a:blip r:embed="rId7">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6" name="Google Shape;276;p21"/>
          <p:cNvSpPr/>
          <p:nvPr/>
        </p:nvSpPr>
        <p:spPr>
          <a:xfrm>
            <a:off x="11127819" y="5266728"/>
            <a:ext cx="489328" cy="309501"/>
          </a:xfrm>
          <a:prstGeom prst="rect">
            <a:avLst/>
          </a:prstGeom>
          <a:blipFill rotWithShape="1">
            <a:blip r:embed="rId8">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7" name="Google Shape;277;p21"/>
          <p:cNvSpPr txBox="1"/>
          <p:nvPr/>
        </p:nvSpPr>
        <p:spPr>
          <a:xfrm>
            <a:off x="8850078" y="5670491"/>
            <a:ext cx="832961" cy="240450"/>
          </a:xfrm>
          <a:prstGeom prst="rect">
            <a:avLst/>
          </a:prstGeom>
          <a:noFill/>
          <a:ln>
            <a:noFill/>
          </a:ln>
        </p:spPr>
        <p:txBody>
          <a:bodyPr anchorCtr="0" anchor="t" bIns="0" lIns="0" spcFirstLastPara="1" rIns="0" wrap="square" tIns="9525">
            <a:spAutoFit/>
          </a:bodyPr>
          <a:lstStyle/>
          <a:p>
            <a:pPr indent="0" lvl="0" marL="9525" marR="0" rtl="0" algn="l">
              <a:spcBef>
                <a:spcPts val="0"/>
              </a:spcBef>
              <a:spcAft>
                <a:spcPts val="0"/>
              </a:spcAft>
              <a:buNone/>
            </a:pPr>
            <a:r>
              <a:rPr lang="en-GB" sz="750">
                <a:solidFill>
                  <a:schemeClr val="dk1"/>
                </a:solidFill>
                <a:latin typeface="Helvetica Neue Light"/>
                <a:ea typeface="Helvetica Neue Light"/>
                <a:cs typeface="Helvetica Neue Light"/>
                <a:sym typeface="Helvetica Neue Light"/>
              </a:rPr>
              <a:t>Co-financed by</a:t>
            </a:r>
            <a:endParaRPr sz="750">
              <a:solidFill>
                <a:schemeClr val="dk1"/>
              </a:solidFill>
              <a:latin typeface="Helvetica Neue Light"/>
              <a:ea typeface="Helvetica Neue Light"/>
              <a:cs typeface="Helvetica Neue Light"/>
              <a:sym typeface="Helvetica Neue Light"/>
            </a:endParaRPr>
          </a:p>
          <a:p>
            <a:pPr indent="0" lvl="0" marL="9525" marR="0" rtl="0" algn="l">
              <a:spcBef>
                <a:spcPts val="0"/>
              </a:spcBef>
              <a:spcAft>
                <a:spcPts val="0"/>
              </a:spcAft>
              <a:buNone/>
            </a:pPr>
            <a:r>
              <a:rPr lang="en-GB" sz="750">
                <a:solidFill>
                  <a:schemeClr val="dk1"/>
                </a:solidFill>
                <a:latin typeface="Helvetica Neue Light"/>
                <a:ea typeface="Helvetica Neue Light"/>
                <a:cs typeface="Helvetica Neue Light"/>
                <a:sym typeface="Helvetica Neue Light"/>
              </a:rPr>
              <a:t>the European Union</a:t>
            </a:r>
            <a:endParaRPr sz="750">
              <a:solidFill>
                <a:schemeClr val="dk1"/>
              </a:solidFill>
              <a:latin typeface="Helvetica Neue Light"/>
              <a:ea typeface="Helvetica Neue Light"/>
              <a:cs typeface="Helvetica Neue Light"/>
              <a:sym typeface="Helvetica Neue Light"/>
            </a:endParaRPr>
          </a:p>
        </p:txBody>
      </p:sp>
      <p:sp>
        <p:nvSpPr>
          <p:cNvPr id="278" name="Google Shape;278;p21"/>
          <p:cNvSpPr/>
          <p:nvPr/>
        </p:nvSpPr>
        <p:spPr>
          <a:xfrm>
            <a:off x="8318500" y="5646087"/>
            <a:ext cx="474512" cy="316468"/>
          </a:xfrm>
          <a:prstGeom prst="rect">
            <a:avLst/>
          </a:prstGeom>
          <a:blipFill rotWithShape="1">
            <a:blip r:embed="rId9">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79" name="Google Shape;279;p21"/>
          <p:cNvSpPr/>
          <p:nvPr/>
        </p:nvSpPr>
        <p:spPr>
          <a:xfrm>
            <a:off x="10487591" y="5281280"/>
            <a:ext cx="533133" cy="296227"/>
          </a:xfrm>
          <a:prstGeom prst="rect">
            <a:avLst/>
          </a:prstGeom>
          <a:blipFill rotWithShape="1">
            <a:blip r:embed="rId10">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077">
              <a:solidFill>
                <a:schemeClr val="dk1"/>
              </a:solidFill>
              <a:latin typeface="Arial"/>
              <a:ea typeface="Arial"/>
              <a:cs typeface="Arial"/>
              <a:sym typeface="Arial"/>
            </a:endParaRPr>
          </a:p>
        </p:txBody>
      </p:sp>
      <p:sp>
        <p:nvSpPr>
          <p:cNvPr id="280" name="Google Shape;280;p21"/>
          <p:cNvSpPr txBox="1"/>
          <p:nvPr/>
        </p:nvSpPr>
        <p:spPr>
          <a:xfrm>
            <a:off x="8316878" y="4900419"/>
            <a:ext cx="2811780" cy="240450"/>
          </a:xfrm>
          <a:prstGeom prst="rect">
            <a:avLst/>
          </a:prstGeom>
          <a:noFill/>
          <a:ln>
            <a:noFill/>
          </a:ln>
        </p:spPr>
        <p:txBody>
          <a:bodyPr anchorCtr="0" anchor="t" bIns="0" lIns="0" spcFirstLastPara="1" rIns="0" wrap="square" tIns="9525">
            <a:spAutoFit/>
          </a:bodyPr>
          <a:lstStyle/>
          <a:p>
            <a:pPr indent="0" lvl="0" marL="9525" marR="3810" rtl="0" algn="l">
              <a:spcBef>
                <a:spcPts val="0"/>
              </a:spcBef>
              <a:spcAft>
                <a:spcPts val="0"/>
              </a:spcAft>
              <a:buNone/>
            </a:pPr>
            <a:r>
              <a:rPr lang="en-GB" sz="750">
                <a:solidFill>
                  <a:schemeClr val="dk1"/>
                </a:solidFill>
                <a:latin typeface="Helvetica Neue Light"/>
                <a:ea typeface="Helvetica Neue Light"/>
                <a:cs typeface="Helvetica Neue Light"/>
                <a:sym typeface="Helvetica Neue Light"/>
              </a:rPr>
              <a:t>Digital Exploitation and Sexual Harassment Among Minors in Europe  Understanding, Preventing, Responding</a:t>
            </a:r>
            <a:endParaRPr sz="750">
              <a:solidFill>
                <a:schemeClr val="dk1"/>
              </a:solidFill>
              <a:latin typeface="Helvetica Neue Light"/>
              <a:ea typeface="Helvetica Neue Light"/>
              <a:cs typeface="Helvetica Neue Light"/>
              <a:sym typeface="Helvetica Neue Light"/>
            </a:endParaRPr>
          </a:p>
        </p:txBody>
      </p:sp>
      <p:pic>
        <p:nvPicPr>
          <p:cNvPr id="281" name="Google Shape;281;p21"/>
          <p:cNvPicPr preferRelativeResize="0"/>
          <p:nvPr/>
        </p:nvPicPr>
        <p:blipFill rotWithShape="1">
          <a:blip r:embed="rId11">
            <a:alphaModFix/>
          </a:blip>
          <a:srcRect b="0" l="0" r="0" t="0"/>
          <a:stretch/>
        </p:blipFill>
        <p:spPr>
          <a:xfrm>
            <a:off x="8326403" y="4314457"/>
            <a:ext cx="1298753" cy="480637"/>
          </a:xfrm>
          <a:prstGeom prst="rect">
            <a:avLst/>
          </a:prstGeom>
          <a:noFill/>
          <a:ln>
            <a:noFill/>
          </a:ln>
        </p:spPr>
      </p:pic>
      <p:pic>
        <p:nvPicPr>
          <p:cNvPr id="282" name="Google Shape;282;p21"/>
          <p:cNvPicPr preferRelativeResize="0"/>
          <p:nvPr/>
        </p:nvPicPr>
        <p:blipFill rotWithShape="1">
          <a:blip r:embed="rId12">
            <a:alphaModFix/>
          </a:blip>
          <a:srcRect b="0" l="0" r="0" t="0"/>
          <a:stretch/>
        </p:blipFill>
        <p:spPr>
          <a:xfrm>
            <a:off x="5103514" y="2330194"/>
            <a:ext cx="2872746" cy="2197612"/>
          </a:xfrm>
          <a:prstGeom prst="rect">
            <a:avLst/>
          </a:prstGeom>
          <a:noFill/>
          <a:ln>
            <a:noFill/>
          </a:ln>
        </p:spPr>
      </p:pic>
      <p:pic>
        <p:nvPicPr>
          <p:cNvPr id="283" name="Google Shape;283;p21"/>
          <p:cNvPicPr preferRelativeResize="0"/>
          <p:nvPr/>
        </p:nvPicPr>
        <p:blipFill>
          <a:blip r:embed="rId13">
            <a:alphaModFix/>
          </a:blip>
          <a:stretch>
            <a:fillRect/>
          </a:stretch>
        </p:blipFill>
        <p:spPr>
          <a:xfrm>
            <a:off x="-125812" y="-21675"/>
            <a:ext cx="12443614" cy="6922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2018-08-06T15:03:47Z</dcterms:created>
  <dc:creator>Ellie Proffitt</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2018-08-06T00:00:00Z</vt:filetime>
  </property>
  <property fmtid="{D5CDD505-2E9C-101B-9397-08002B2CF9AE}" pid="3" name="Creator">
    <vt:lpwstr>Adobe InDesign CC 13.0 (Macintosh)</vt:lpwstr>
  </property>
  <property fmtid="{D5CDD505-2E9C-101B-9397-08002B2CF9AE}" pid="4" name="LastSaved">
    <vt:filetime>2018-08-06T00:00:00Z</vt:filetime>
  </property>
</Properties>
</file>