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1d1b75c39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1d1b75c39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1d1b75c394_1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11d1b75c394_1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1d1b75c394_1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11d1b75c394_1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Relationship Id="rId3" Type="http://schemas.openxmlformats.org/officeDocument/2006/relationships/hyperlink" Target="http://www.youtube.com/watch?v=gbCPau5YL0g" TargetMode="External"/><Relationship Id="rId4" Type="http://schemas.openxmlformats.org/officeDocument/2006/relationships/image" Target="../media/image6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idx="1" type="body"/>
          </p:nvPr>
        </p:nvSpPr>
        <p:spPr>
          <a:xfrm>
            <a:off x="5010725" y="-239025"/>
            <a:ext cx="4028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00"/>
              <a:t>Headstrong </a:t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3600"/>
          </a:p>
        </p:txBody>
      </p:sp>
      <p:pic>
        <p:nvPicPr>
          <p:cNvPr id="55" name="Google Shape;55;p13"/>
          <p:cNvPicPr preferRelativeResize="0"/>
          <p:nvPr/>
        </p:nvPicPr>
        <p:blipFill rotWithShape="1">
          <a:blip r:embed="rId3">
            <a:alphaModFix/>
          </a:blip>
          <a:srcRect b="0" l="2720" r="5053" t="0"/>
          <a:stretch/>
        </p:blipFill>
        <p:spPr>
          <a:xfrm>
            <a:off x="-12" y="0"/>
            <a:ext cx="4895637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5752900" y="1607475"/>
            <a:ext cx="26067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Week 30 </a:t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40175" y="2363725"/>
            <a:ext cx="3407325" cy="2552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Let’s take a break from work and revision this morning…</a:t>
            </a:r>
            <a:endParaRPr/>
          </a:p>
        </p:txBody>
      </p:sp>
      <p:sp>
        <p:nvSpPr>
          <p:cNvPr id="63" name="Google Shape;63;p14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Lots of students are sitting exams at the moment or in the next few days. 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/>
              <a:t>In order to perform well, we need to remember to relax too and have some fun!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1800"/>
              <a:t>Getting outside or completing physical activities can be part of this, so your challenge this week is exactly this…</a:t>
            </a:r>
            <a:endParaRPr sz="1800"/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89100" y="1152475"/>
            <a:ext cx="3552325" cy="3649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1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1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descr="This is a great icebreaker builds communication, collaboration, critical thinking, and creativity. Get to know each other while building 21st century skills." id="72" name="Google Shape;72;p15" title="Human Knot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/>
          <p:nvPr>
            <p:ph type="title"/>
          </p:nvPr>
        </p:nvSpPr>
        <p:spPr>
          <a:xfrm>
            <a:off x="4934425" y="445025"/>
            <a:ext cx="3897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human knot</a:t>
            </a:r>
            <a:endParaRPr/>
          </a:p>
        </p:txBody>
      </p:sp>
      <p:sp>
        <p:nvSpPr>
          <p:cNvPr id="78" name="Google Shape;78;p16"/>
          <p:cNvSpPr txBox="1"/>
          <p:nvPr>
            <p:ph idx="1" type="body"/>
          </p:nvPr>
        </p:nvSpPr>
        <p:spPr>
          <a:xfrm>
            <a:off x="311700" y="1477525"/>
            <a:ext cx="8520600" cy="30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Your challenge as a form is to give the human knot a go.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You will get points for the number of knots you manage to untie as a form.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Bonus points will be awarded for the forms which have the largest number of people in any one knot!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9" name="Google Shape;7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794949" cy="1304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75603" y="3159878"/>
            <a:ext cx="3509490" cy="1983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