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c772f414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c772f414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2c772f4140_1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2c772f4140_1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www.youtube.com/watch?v=WeCELuNRZGU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5752900" y="1607475"/>
            <a:ext cx="2606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Week 29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52900" y="2272375"/>
            <a:ext cx="2812975" cy="2812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120"/>
              <a:t>Watch the following video to find out this weeks physical challenge!</a:t>
            </a:r>
            <a:endParaRPr sz="1920"/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Over Under Relay is perfect for helping players get familiar with a rugby ball. This fun game will have players laughing and having tons of fun with a rugby ball. For more information on playing the game and for more videos, visit www.rookierugby.com.&#10;&#10;Rookie Rugby is USA Rugby's flag rugby program for boys and girls of all ages. For more information on Rookie Rugby, visit www.rookierugby.com." id="64" name="Google Shape;64;p14" title="GAME: Over Under Relay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28613" y="982200"/>
            <a:ext cx="5486776" cy="4115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4882150" y="445025"/>
            <a:ext cx="3950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Over/Under challenge</a:t>
            </a:r>
            <a:endParaRPr/>
          </a:p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>
            <a:off x="311700" y="1545050"/>
            <a:ext cx="8520600" cy="30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000000"/>
                </a:solidFill>
              </a:rPr>
              <a:t>Physical fitness and having fun is really important for our well-being. </a:t>
            </a:r>
            <a:endParaRPr sz="21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000000"/>
                </a:solidFill>
              </a:rPr>
              <a:t>As a form you need to take on the over/under relay challenge. If you don’t have a ball, pencil cases will work fine. </a:t>
            </a:r>
            <a:endParaRPr sz="21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000000"/>
                </a:solidFill>
              </a:rPr>
              <a:t>You get 50 points for every race you complete. </a:t>
            </a:r>
            <a:endParaRPr sz="21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FF0000"/>
                </a:solidFill>
              </a:rPr>
              <a:t>BONUS POINTS</a:t>
            </a:r>
            <a:r>
              <a:rPr lang="en" sz="2100">
                <a:solidFill>
                  <a:srgbClr val="000000"/>
                </a:solidFill>
              </a:rPr>
              <a:t> available if you can find another form to race against. </a:t>
            </a:r>
            <a:endParaRPr sz="21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100">
                <a:solidFill>
                  <a:srgbClr val="000000"/>
                </a:solidFill>
              </a:rPr>
              <a:t>So whilst the weather is lovely, head outside and get racing!</a:t>
            </a:r>
            <a:endParaRPr sz="2100">
              <a:solidFill>
                <a:srgbClr val="000000"/>
              </a:solidFill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794949" cy="130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