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f2b40e9fe6_1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f2b40e9fe6_1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f27ffeac35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f27ffeac35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f27ffeac35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f27ffeac35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f2b40e9fe6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f2b40e9fe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f27ffeac3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f27ffeac3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f27ffeac3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f27ffeac3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f27ffeac35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f27ffeac35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f27ffeac35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f27ffeac35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f27ffeac35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f27ffeac35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f27ffeac35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f27ffeac35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f27ffeac35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f27ffeac35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f27ffeac35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f27ffeac35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f27ffeac35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f27ffeac35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f2b40e9fe6_1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f2b40e9fe6_1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theguardian.com/world/video/2009/oct/19/building-berlin-wall" TargetMode="External"/><Relationship Id="rId4" Type="http://schemas.openxmlformats.org/officeDocument/2006/relationships/hyperlink" Target="http://www.youtube.com/watch?v=ygngjuVsMvM" TargetMode="External"/><Relationship Id="rId5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1244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u="sng">
                <a:solidFill>
                  <a:schemeClr val="hlink"/>
                </a:solidFill>
                <a:hlinkClick r:id="rId3"/>
              </a:rPr>
              <a:t>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SGLI Headstrong 2021 - week 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89050" y="1017725"/>
            <a:ext cx="5501033" cy="412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4959250" y="744575"/>
            <a:ext cx="3873000" cy="369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SGLI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TUTOR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TALKS</a:t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020"/>
              <a:t>SGLI Project</a:t>
            </a:r>
            <a:endParaRPr b="1" sz="3020"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Encouraging discussions and connections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Bringing awareness to the things going on around us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Having fun together!</a:t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727333"/>
            <a:ext cx="9144000" cy="24320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3438" y="188037"/>
            <a:ext cx="8557123" cy="4767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311700" y="1386900"/>
            <a:ext cx="8520600" cy="318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challenge this week is to complete the four corners debate during registration this morning.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You get points for everyone who joins in this challenge!</a:t>
            </a: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020"/>
              <a:t>Four Corners Activity</a:t>
            </a:r>
            <a:endParaRPr b="1" sz="3020"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4921475" y="1152475"/>
            <a:ext cx="39108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highlight>
                  <a:srgbClr val="B4A7D6"/>
                </a:highlight>
              </a:rPr>
              <a:t>1</a:t>
            </a:r>
            <a:r>
              <a:rPr lang="en" sz="2100">
                <a:solidFill>
                  <a:schemeClr val="dk1"/>
                </a:solidFill>
              </a:rPr>
              <a:t> Strongly agree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highlight>
                  <a:srgbClr val="6D9EEB"/>
                </a:highlight>
              </a:rPr>
              <a:t>2</a:t>
            </a:r>
            <a:r>
              <a:rPr lang="en" sz="2100">
                <a:solidFill>
                  <a:schemeClr val="dk1"/>
                </a:solidFill>
              </a:rPr>
              <a:t> Agree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highlight>
                  <a:srgbClr val="93C47D"/>
                </a:highlight>
              </a:rPr>
              <a:t>3</a:t>
            </a:r>
            <a:r>
              <a:rPr lang="en" sz="2100">
                <a:solidFill>
                  <a:schemeClr val="dk1"/>
                </a:solidFill>
              </a:rPr>
              <a:t> Disagree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highlight>
                  <a:srgbClr val="E69138"/>
                </a:highlight>
              </a:rPr>
              <a:t>4</a:t>
            </a:r>
            <a:r>
              <a:rPr lang="en" sz="2100">
                <a:solidFill>
                  <a:schemeClr val="dk1"/>
                </a:solidFill>
              </a:rPr>
              <a:t> Strongly disagree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8048" y="982075"/>
            <a:ext cx="3780700" cy="415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/>
              <a:t>International Day of Non-violence</a:t>
            </a:r>
            <a:endParaRPr b="1" sz="3000"/>
          </a:p>
        </p:txBody>
      </p:sp>
      <p:pic>
        <p:nvPicPr>
          <p:cNvPr id="94" name="Google Shape;9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4525" y="955275"/>
            <a:ext cx="3994950" cy="3994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0"/>
          <p:cNvPicPr preferRelativeResize="0"/>
          <p:nvPr/>
        </p:nvPicPr>
        <p:blipFill rotWithShape="1">
          <a:blip r:embed="rId3">
            <a:alphaModFix/>
          </a:blip>
          <a:srcRect b="0" l="0" r="0" t="6733"/>
          <a:stretch/>
        </p:blipFill>
        <p:spPr>
          <a:xfrm>
            <a:off x="121700" y="122825"/>
            <a:ext cx="4668675" cy="299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0"/>
          <p:cNvSpPr txBox="1"/>
          <p:nvPr/>
        </p:nvSpPr>
        <p:spPr>
          <a:xfrm>
            <a:off x="598800" y="861050"/>
            <a:ext cx="3715500" cy="10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dk1"/>
                </a:solidFill>
              </a:rPr>
              <a:t>“Violent video games should be banned”</a:t>
            </a:r>
            <a:endParaRPr b="1" sz="2800">
              <a:solidFill>
                <a:schemeClr val="dk1"/>
              </a:solidFill>
            </a:endParaRPr>
          </a:p>
        </p:txBody>
      </p:sp>
      <p:pic>
        <p:nvPicPr>
          <p:cNvPr id="101" name="Google Shape;101;p20"/>
          <p:cNvPicPr preferRelativeResize="0"/>
          <p:nvPr/>
        </p:nvPicPr>
        <p:blipFill rotWithShape="1">
          <a:blip r:embed="rId4">
            <a:alphaModFix/>
          </a:blip>
          <a:srcRect b="0" l="7535" r="0" t="8408"/>
          <a:stretch/>
        </p:blipFill>
        <p:spPr>
          <a:xfrm>
            <a:off x="4790375" y="2104025"/>
            <a:ext cx="4145500" cy="334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0"/>
          <p:cNvSpPr txBox="1"/>
          <p:nvPr/>
        </p:nvSpPr>
        <p:spPr>
          <a:xfrm>
            <a:off x="5281675" y="2395200"/>
            <a:ext cx="29175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rgbClr val="00FF00"/>
                </a:solidFill>
              </a:rPr>
              <a:t>Strongly agree</a:t>
            </a:r>
            <a:endParaRPr b="1" sz="25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rgbClr val="A3BD38"/>
                </a:solidFill>
              </a:rPr>
              <a:t>Agree</a:t>
            </a:r>
            <a:endParaRPr b="1" sz="2500">
              <a:solidFill>
                <a:srgbClr val="A3BD38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rgbClr val="DF834E"/>
                </a:solidFill>
              </a:rPr>
              <a:t>Disagree</a:t>
            </a:r>
            <a:endParaRPr b="1" sz="2500">
              <a:solidFill>
                <a:srgbClr val="DF834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rgbClr val="FF0000"/>
                </a:solidFill>
              </a:rPr>
              <a:t>Strongly disagree</a:t>
            </a:r>
            <a:endParaRPr b="1" sz="25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1"/>
          <p:cNvPicPr preferRelativeResize="0"/>
          <p:nvPr/>
        </p:nvPicPr>
        <p:blipFill rotWithShape="1">
          <a:blip r:embed="rId3">
            <a:alphaModFix/>
          </a:blip>
          <a:srcRect b="0" l="0" r="0" t="6733"/>
          <a:stretch/>
        </p:blipFill>
        <p:spPr>
          <a:xfrm>
            <a:off x="121700" y="122825"/>
            <a:ext cx="4668675" cy="299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1"/>
          <p:cNvSpPr txBox="1"/>
          <p:nvPr/>
        </p:nvSpPr>
        <p:spPr>
          <a:xfrm>
            <a:off x="598300" y="1060650"/>
            <a:ext cx="37155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dk1"/>
                </a:solidFill>
              </a:rPr>
              <a:t>“</a:t>
            </a:r>
            <a:r>
              <a:rPr b="1" lang="en" sz="2500">
                <a:solidFill>
                  <a:schemeClr val="dk1"/>
                </a:solidFill>
              </a:rPr>
              <a:t>War is never justified</a:t>
            </a:r>
            <a:r>
              <a:rPr b="1" lang="en" sz="2500">
                <a:solidFill>
                  <a:schemeClr val="dk1"/>
                </a:solidFill>
              </a:rPr>
              <a:t>”</a:t>
            </a:r>
            <a:endParaRPr b="1" sz="2800">
              <a:solidFill>
                <a:schemeClr val="dk1"/>
              </a:solidFill>
            </a:endParaRPr>
          </a:p>
        </p:txBody>
      </p:sp>
      <p:pic>
        <p:nvPicPr>
          <p:cNvPr id="109" name="Google Shape;109;p21"/>
          <p:cNvPicPr preferRelativeResize="0"/>
          <p:nvPr/>
        </p:nvPicPr>
        <p:blipFill rotWithShape="1">
          <a:blip r:embed="rId4">
            <a:alphaModFix/>
          </a:blip>
          <a:srcRect b="0" l="7535" r="0" t="8408"/>
          <a:stretch/>
        </p:blipFill>
        <p:spPr>
          <a:xfrm>
            <a:off x="4790375" y="2104025"/>
            <a:ext cx="4145500" cy="334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1"/>
          <p:cNvSpPr txBox="1"/>
          <p:nvPr/>
        </p:nvSpPr>
        <p:spPr>
          <a:xfrm>
            <a:off x="5281675" y="2395200"/>
            <a:ext cx="29175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00FF00"/>
                </a:solidFill>
              </a:rPr>
              <a:t>Strongly agree</a:t>
            </a:r>
            <a:endParaRPr b="1" sz="25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A3BD38"/>
                </a:solidFill>
              </a:rPr>
              <a:t>Agree</a:t>
            </a:r>
            <a:endParaRPr b="1" sz="2500">
              <a:solidFill>
                <a:srgbClr val="A3BD38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DF834E"/>
                </a:solidFill>
              </a:rPr>
              <a:t>Disagree</a:t>
            </a:r>
            <a:endParaRPr b="1" sz="2500">
              <a:solidFill>
                <a:srgbClr val="DF834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FF0000"/>
                </a:solidFill>
              </a:rPr>
              <a:t>Strongly disagree</a:t>
            </a:r>
            <a:endParaRPr b="1" sz="25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/>
              <a:t>World Farm Animals Day</a:t>
            </a:r>
            <a:endParaRPr b="1" sz="3000"/>
          </a:p>
        </p:txBody>
      </p:sp>
      <p:sp>
        <p:nvSpPr>
          <p:cNvPr id="116" name="Google Shape;116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7" name="Google Shape;117;p22"/>
          <p:cNvPicPr preferRelativeResize="0"/>
          <p:nvPr/>
        </p:nvPicPr>
        <p:blipFill rotWithShape="1">
          <a:blip r:embed="rId3">
            <a:alphaModFix/>
          </a:blip>
          <a:srcRect b="9066" l="0" r="0" t="0"/>
          <a:stretch/>
        </p:blipFill>
        <p:spPr>
          <a:xfrm>
            <a:off x="2307688" y="1250338"/>
            <a:ext cx="4528625" cy="322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3"/>
          <p:cNvPicPr preferRelativeResize="0"/>
          <p:nvPr/>
        </p:nvPicPr>
        <p:blipFill rotWithShape="1">
          <a:blip r:embed="rId3">
            <a:alphaModFix/>
          </a:blip>
          <a:srcRect b="0" l="0" r="0" t="6733"/>
          <a:stretch/>
        </p:blipFill>
        <p:spPr>
          <a:xfrm>
            <a:off x="121700" y="122825"/>
            <a:ext cx="4668675" cy="299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3"/>
          <p:cNvSpPr txBox="1"/>
          <p:nvPr/>
        </p:nvSpPr>
        <p:spPr>
          <a:xfrm>
            <a:off x="598287" y="801725"/>
            <a:ext cx="3715500" cy="14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dk1"/>
                </a:solidFill>
              </a:rPr>
              <a:t>“Animals should have the same rights as humans”</a:t>
            </a:r>
            <a:endParaRPr b="1" sz="2800">
              <a:solidFill>
                <a:schemeClr val="dk1"/>
              </a:solidFill>
            </a:endParaRPr>
          </a:p>
        </p:txBody>
      </p:sp>
      <p:pic>
        <p:nvPicPr>
          <p:cNvPr id="124" name="Google Shape;124;p23"/>
          <p:cNvPicPr preferRelativeResize="0"/>
          <p:nvPr/>
        </p:nvPicPr>
        <p:blipFill rotWithShape="1">
          <a:blip r:embed="rId4">
            <a:alphaModFix/>
          </a:blip>
          <a:srcRect b="0" l="7535" r="0" t="8408"/>
          <a:stretch/>
        </p:blipFill>
        <p:spPr>
          <a:xfrm>
            <a:off x="4790375" y="2104025"/>
            <a:ext cx="4145500" cy="334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3"/>
          <p:cNvSpPr txBox="1"/>
          <p:nvPr/>
        </p:nvSpPr>
        <p:spPr>
          <a:xfrm>
            <a:off x="5281675" y="2395200"/>
            <a:ext cx="29175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00FF00"/>
                </a:solidFill>
              </a:rPr>
              <a:t>Strongly agree</a:t>
            </a:r>
            <a:endParaRPr b="1" sz="25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A3BD38"/>
                </a:solidFill>
              </a:rPr>
              <a:t>Agree</a:t>
            </a:r>
            <a:endParaRPr b="1" sz="2500">
              <a:solidFill>
                <a:srgbClr val="A3BD38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DF834E"/>
                </a:solidFill>
              </a:rPr>
              <a:t>Disagree</a:t>
            </a:r>
            <a:endParaRPr b="1" sz="2500">
              <a:solidFill>
                <a:srgbClr val="DF834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FF0000"/>
                </a:solidFill>
              </a:rPr>
              <a:t>Strongly disagree</a:t>
            </a:r>
            <a:endParaRPr b="1" sz="25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/>
              <a:t>Techies Day</a:t>
            </a:r>
            <a:endParaRPr b="1" sz="3000"/>
          </a:p>
        </p:txBody>
      </p:sp>
      <p:sp>
        <p:nvSpPr>
          <p:cNvPr id="131" name="Google Shape;131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2750" y="1085850"/>
            <a:ext cx="4298499" cy="3549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25"/>
          <p:cNvPicPr preferRelativeResize="0"/>
          <p:nvPr/>
        </p:nvPicPr>
        <p:blipFill rotWithShape="1">
          <a:blip r:embed="rId3">
            <a:alphaModFix/>
          </a:blip>
          <a:srcRect b="0" l="0" r="0" t="6733"/>
          <a:stretch/>
        </p:blipFill>
        <p:spPr>
          <a:xfrm>
            <a:off x="121700" y="122825"/>
            <a:ext cx="4668675" cy="299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5"/>
          <p:cNvSpPr txBox="1"/>
          <p:nvPr/>
        </p:nvSpPr>
        <p:spPr>
          <a:xfrm>
            <a:off x="598300" y="984450"/>
            <a:ext cx="3715500" cy="10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dk1"/>
                </a:solidFill>
              </a:rPr>
              <a:t>“</a:t>
            </a:r>
            <a:r>
              <a:rPr b="1" lang="en" sz="2500">
                <a:solidFill>
                  <a:schemeClr val="dk1"/>
                </a:solidFill>
              </a:rPr>
              <a:t>Artificial intelligence is dangerous</a:t>
            </a:r>
            <a:r>
              <a:rPr b="1" lang="en" sz="2500">
                <a:solidFill>
                  <a:schemeClr val="dk1"/>
                </a:solidFill>
              </a:rPr>
              <a:t>”</a:t>
            </a:r>
            <a:endParaRPr b="1" sz="2800">
              <a:solidFill>
                <a:schemeClr val="dk1"/>
              </a:solidFill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 rotWithShape="1">
          <a:blip r:embed="rId4">
            <a:alphaModFix/>
          </a:blip>
          <a:srcRect b="0" l="7535" r="0" t="8408"/>
          <a:stretch/>
        </p:blipFill>
        <p:spPr>
          <a:xfrm>
            <a:off x="4790375" y="2104025"/>
            <a:ext cx="4145500" cy="334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5"/>
          <p:cNvSpPr txBox="1"/>
          <p:nvPr/>
        </p:nvSpPr>
        <p:spPr>
          <a:xfrm>
            <a:off x="5281675" y="2395200"/>
            <a:ext cx="29175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00FF00"/>
                </a:solidFill>
              </a:rPr>
              <a:t>Strongly agree</a:t>
            </a:r>
            <a:endParaRPr b="1" sz="25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A3BD38"/>
                </a:solidFill>
              </a:rPr>
              <a:t>Agree</a:t>
            </a:r>
            <a:endParaRPr b="1" sz="2500">
              <a:solidFill>
                <a:srgbClr val="A3BD38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DF834E"/>
                </a:solidFill>
              </a:rPr>
              <a:t>Disagree</a:t>
            </a:r>
            <a:endParaRPr b="1" sz="2500">
              <a:solidFill>
                <a:srgbClr val="DF834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rgbClr val="FF0000"/>
                </a:solidFill>
              </a:rPr>
              <a:t>Strongly disagree</a:t>
            </a:r>
            <a:endParaRPr b="1" sz="25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9" name="Google Shape;14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749" y="253338"/>
            <a:ext cx="3168500" cy="463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6" name="Google Shape;15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213" y="586625"/>
            <a:ext cx="8365575" cy="4052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