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6a11568e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6a11568e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26a11568e6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26a11568e6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26a11568e6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26a11568e6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26a11568e6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26a11568e6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26a11568e6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26a11568e6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youtube.com/watch?v=tbhBlmd2T7E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WDKQxi0_Ogc" TargetMode="External"/><Relationship Id="rId4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Week 27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Ssh…Be Quiet!</a:t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4063" y="2038700"/>
            <a:ext cx="2695575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 title="Shh… be quiet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With that in mind…</a:t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850" y="565700"/>
            <a:ext cx="8966300" cy="384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Exams. No one likes doing them, but we all have to. So what is the best way to revise for a test? Nick explains how your brain works and how to make the most of your revision time. &#10;&#10;Subscribe to our channel: http://goo.gl/FHXbqA&#10;&#10;Much more at http://www.bbc.co.uk/newsbeat&#10;&#10;Facebook: https://www.facebook.com/bbcnewsbeat&#10;Twitter: https://twitter.com/bbcnewsbeat&#10;Instagram: https://instagram.com/bbcnewsbeat" id="77" name="Google Shape;77;p16" title="How to revise | BBC Newsbeat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4143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have 2 challenges:</a:t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Make a pledge today as a form to remember to be quiet and considerate every time you see the exam signs.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As a form try to come up with your own top 3 tips for revision - share these together so you can start thinking about how you will prepare for the end of year exams when they start. </a:t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456339" cy="121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7296" y="0"/>
            <a:ext cx="728940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