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57" r:id="rId4"/>
    <p:sldId id="266" r:id="rId5"/>
    <p:sldId id="265" r:id="rId6"/>
    <p:sldId id="259" r:id="rId7"/>
    <p:sldId id="260" r:id="rId8"/>
    <p:sldId id="261" r:id="rId9"/>
    <p:sldId id="262" r:id="rId10"/>
    <p:sldId id="264" r:id="rId11"/>
    <p:sldId id="268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91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821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181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215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20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857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788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985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25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421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20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114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E5C69-19CE-4991-BFB4-6D548D5E9ED3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51B1C-14B0-46D4-8DFD-13B40FFF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45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GQiwjD-jN4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World Book Day 2022 - Pet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659" y="3265901"/>
            <a:ext cx="2843464" cy="296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lh5.googleusercontent.com/sPEQzKolTyKqjnQM9S1WKId1pZ7HIoDRSOw80iiIzX2C0AIPp-YpgAOblimbFKTjGUQ9dz-XItSvMno7TtJFaLhFb460r1Z6AF1mKVhF9rBnV4eyrSTcDY9pqzFmPDXQq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12736"/>
            <a:ext cx="6351164" cy="615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0217" y="663581"/>
            <a:ext cx="50103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English and Library  </a:t>
            </a:r>
          </a:p>
          <a:p>
            <a:pPr algn="ctr"/>
            <a:r>
              <a:rPr lang="en-GB" sz="4400" dirty="0" smtClean="0"/>
              <a:t>X</a:t>
            </a:r>
          </a:p>
          <a:p>
            <a:pPr algn="ctr"/>
            <a:r>
              <a:rPr lang="en-GB" sz="4400" dirty="0" smtClean="0"/>
              <a:t>Headstrong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83803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World Book Day – Lochside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59" y="1168839"/>
            <a:ext cx="11562562" cy="462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05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28" name="Picture 4" descr="Walker Books - Sophia Thaku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2"/>
          <a:stretch/>
        </p:blipFill>
        <p:spPr bwMode="auto">
          <a:xfrm>
            <a:off x="760692" y="751375"/>
            <a:ext cx="3323998" cy="3457086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mebody Give This Heart a Pen: Sophia Thakur : Thakur, Sophia:  Amazon.co.uk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046" y="312737"/>
            <a:ext cx="3996468" cy="618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873" t="1725" r="4403" b="3354"/>
          <a:stretch/>
        </p:blipFill>
        <p:spPr>
          <a:xfrm>
            <a:off x="1213413" y="3450310"/>
            <a:ext cx="2617693" cy="2617693"/>
          </a:xfrm>
          <a:prstGeom prst="ellipse">
            <a:avLst/>
          </a:prstGeom>
          <a:ln w="76200">
            <a:solidFill>
              <a:srgbClr val="FC911C"/>
            </a:solidFill>
          </a:ln>
        </p:spPr>
      </p:pic>
      <p:pic>
        <p:nvPicPr>
          <p:cNvPr id="1038" name="Picture 14" descr="Sophia Thakur The Poet. — REFORM THE FUN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379" y="1014903"/>
            <a:ext cx="3917131" cy="5053100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orld Book Day 2022 - Peter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64" y="299290"/>
            <a:ext cx="850928" cy="88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31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GQiwjD-jN40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7975" y="312736"/>
            <a:ext cx="11592288" cy="617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62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6610" y="263917"/>
            <a:ext cx="6278199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Headstrong - The process…</a:t>
            </a:r>
          </a:p>
          <a:p>
            <a:endParaRPr lang="en-GB" dirty="0" smtClean="0"/>
          </a:p>
          <a:p>
            <a:r>
              <a:rPr lang="en-GB" dirty="0" smtClean="0"/>
              <a:t>Before place, before time. </a:t>
            </a:r>
          </a:p>
          <a:p>
            <a:r>
              <a:rPr lang="en-GB" dirty="0" smtClean="0"/>
              <a:t>Before God separated the water from the skies.</a:t>
            </a:r>
          </a:p>
          <a:p>
            <a:r>
              <a:rPr lang="en-GB" dirty="0" smtClean="0"/>
              <a:t>Before factories, before machines, before money, before screens.</a:t>
            </a:r>
          </a:p>
          <a:p>
            <a:r>
              <a:rPr lang="en-GB" dirty="0" smtClean="0"/>
              <a:t>Before the internet, before iPhones. Before you and before me.</a:t>
            </a:r>
          </a:p>
          <a:p>
            <a:r>
              <a:rPr lang="en-GB" dirty="0" smtClean="0"/>
              <a:t>It was vacant. </a:t>
            </a:r>
          </a:p>
          <a:p>
            <a:r>
              <a:rPr lang="en-GB" dirty="0" smtClean="0"/>
              <a:t>And from this empty all there was to do was grow. </a:t>
            </a:r>
          </a:p>
          <a:p>
            <a:r>
              <a:rPr lang="en-GB" dirty="0" smtClean="0"/>
              <a:t>And so we did. And then we waited.</a:t>
            </a:r>
          </a:p>
          <a:p>
            <a:r>
              <a:rPr lang="en-GB" dirty="0" smtClean="0"/>
              <a:t>We waited to see how things would unfold. </a:t>
            </a:r>
          </a:p>
          <a:p>
            <a:r>
              <a:rPr lang="en-GB" dirty="0" smtClean="0"/>
              <a:t>We listened to how many stories were told. </a:t>
            </a:r>
          </a:p>
          <a:p>
            <a:r>
              <a:rPr lang="en-GB" dirty="0" smtClean="0"/>
              <a:t>We watched and saw how things could flow,</a:t>
            </a:r>
          </a:p>
          <a:p>
            <a:r>
              <a:rPr lang="en-GB" dirty="0"/>
              <a:t>h</a:t>
            </a:r>
            <a:r>
              <a:rPr lang="en-GB" dirty="0" smtClean="0"/>
              <a:t>ow they would change</a:t>
            </a:r>
          </a:p>
          <a:p>
            <a:r>
              <a:rPr lang="en-GB" dirty="0" smtClean="0"/>
              <a:t>and they could burn. </a:t>
            </a:r>
          </a:p>
          <a:p>
            <a:r>
              <a:rPr lang="en-GB" dirty="0" smtClean="0"/>
              <a:t>How things got better while things got worse.</a:t>
            </a:r>
          </a:p>
          <a:p>
            <a:r>
              <a:rPr lang="en-GB" dirty="0" smtClean="0"/>
              <a:t>So we began to pray and we learnt to break.</a:t>
            </a:r>
          </a:p>
          <a:p>
            <a:endParaRPr lang="en-GB" dirty="0"/>
          </a:p>
          <a:p>
            <a:r>
              <a:rPr lang="en-GB" dirty="0" smtClean="0"/>
              <a:t>We broke to let the light in. Broke to let it out. </a:t>
            </a:r>
          </a:p>
          <a:p>
            <a:r>
              <a:rPr lang="en-GB" dirty="0" smtClean="0"/>
              <a:t>Broke and waited for the right thing to fill tired skins out. </a:t>
            </a:r>
          </a:p>
          <a:p>
            <a:r>
              <a:rPr lang="en-GB" dirty="0" smtClean="0"/>
              <a:t>We broke to break and broke to heal. Broke to feel alive</a:t>
            </a:r>
          </a:p>
          <a:p>
            <a:r>
              <a:rPr lang="en-GB" dirty="0"/>
              <a:t>a</a:t>
            </a:r>
            <a:r>
              <a:rPr lang="en-GB" dirty="0" smtClean="0"/>
              <a:t>nd broke to just feel. Broke to humble and we broke to build. </a:t>
            </a:r>
          </a:p>
          <a:p>
            <a:r>
              <a:rPr lang="en-GB" dirty="0" smtClean="0"/>
              <a:t>Broke to take. Broke to give. Broke to forget and broke to fix.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92137" y="966553"/>
            <a:ext cx="545950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From fixing we learnt and from learning came life.</a:t>
            </a:r>
          </a:p>
          <a:p>
            <a:r>
              <a:rPr lang="en-GB" dirty="0" smtClean="0"/>
              <a:t>Came reasons to go and more reasons to try.</a:t>
            </a:r>
          </a:p>
          <a:p>
            <a:r>
              <a:rPr lang="en-GB" dirty="0" smtClean="0"/>
              <a:t>But more than that, from breaking we know that though</a:t>
            </a:r>
          </a:p>
          <a:p>
            <a:r>
              <a:rPr lang="en-GB" dirty="0"/>
              <a:t>w</a:t>
            </a:r>
            <a:r>
              <a:rPr lang="en-GB" dirty="0" smtClean="0"/>
              <a:t>e shed, we can always regrow.</a:t>
            </a:r>
          </a:p>
          <a:p>
            <a:r>
              <a:rPr lang="en-GB" dirty="0" smtClean="0"/>
              <a:t>Always reseed. </a:t>
            </a:r>
          </a:p>
          <a:p>
            <a:r>
              <a:rPr lang="en-GB" dirty="0" smtClean="0"/>
              <a:t>Always restart.</a:t>
            </a:r>
          </a:p>
          <a:p>
            <a:r>
              <a:rPr lang="en-GB" dirty="0" smtClean="0"/>
              <a:t>This is the natural process of a heart. 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6424809" y="1195974"/>
            <a:ext cx="1" cy="352312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3" name="Picture 4" descr="Walker Books - Sophia Thaku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2"/>
          <a:stretch/>
        </p:blipFill>
        <p:spPr bwMode="auto">
          <a:xfrm>
            <a:off x="8193292" y="3121930"/>
            <a:ext cx="2089867" cy="2173542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82135" y="5484883"/>
            <a:ext cx="5242812" cy="1015663"/>
          </a:xfrm>
          <a:prstGeom prst="rect">
            <a:avLst/>
          </a:prstGeom>
          <a:noFill/>
          <a:ln>
            <a:solidFill>
              <a:srgbClr val="FC911C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n-GB" sz="2000" b="1" dirty="0" smtClean="0"/>
              <a:t>What is the key message in the poem?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How does it make you feel?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What is your favourite line?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52863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7975" y="309767"/>
            <a:ext cx="7007225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Period 1 - Somebody Give This Heart a Pen  </a:t>
            </a:r>
          </a:p>
          <a:p>
            <a:endParaRPr lang="en-GB" dirty="0" smtClean="0"/>
          </a:p>
          <a:p>
            <a:r>
              <a:rPr lang="en-GB" dirty="0" smtClean="0"/>
              <a:t>Try it all at home.</a:t>
            </a:r>
          </a:p>
          <a:p>
            <a:r>
              <a:rPr lang="en-GB" dirty="0" smtClean="0"/>
              <a:t>Try it at school</a:t>
            </a:r>
          </a:p>
          <a:p>
            <a:r>
              <a:rPr lang="en-GB" dirty="0" smtClean="0"/>
              <a:t>At university</a:t>
            </a:r>
          </a:p>
          <a:p>
            <a:r>
              <a:rPr lang="en-GB" dirty="0" smtClean="0"/>
              <a:t>In the office</a:t>
            </a:r>
          </a:p>
          <a:p>
            <a:r>
              <a:rPr lang="en-GB" dirty="0" smtClean="0"/>
              <a:t>On the corner of the street that your father lives on, </a:t>
            </a:r>
          </a:p>
          <a:p>
            <a:r>
              <a:rPr lang="en-GB" dirty="0" smtClean="0"/>
              <a:t>you never visit.</a:t>
            </a:r>
          </a:p>
          <a:p>
            <a:r>
              <a:rPr lang="en-GB" dirty="0" smtClean="0"/>
              <a:t>Beneath your lover’s window</a:t>
            </a:r>
          </a:p>
          <a:p>
            <a:r>
              <a:rPr lang="en-GB" dirty="0"/>
              <a:t>n</a:t>
            </a:r>
            <a:r>
              <a:rPr lang="en-GB" dirty="0" smtClean="0"/>
              <a:t>ext to the years you left there.</a:t>
            </a:r>
          </a:p>
          <a:p>
            <a:r>
              <a:rPr lang="en-GB" dirty="0" smtClean="0"/>
              <a:t>In the shower</a:t>
            </a:r>
          </a:p>
          <a:p>
            <a:r>
              <a:rPr lang="en-GB" dirty="0" smtClean="0"/>
              <a:t>to your song</a:t>
            </a:r>
          </a:p>
          <a:p>
            <a:r>
              <a:rPr lang="en-GB" dirty="0" smtClean="0"/>
              <a:t>Inside the rain</a:t>
            </a:r>
          </a:p>
          <a:p>
            <a:r>
              <a:rPr lang="en-GB" dirty="0" smtClean="0"/>
              <a:t>Under the sun</a:t>
            </a:r>
          </a:p>
          <a:p>
            <a:r>
              <a:rPr lang="en-GB" dirty="0" smtClean="0"/>
              <a:t>Inside the night</a:t>
            </a:r>
          </a:p>
          <a:p>
            <a:r>
              <a:rPr lang="en-GB" dirty="0" smtClean="0"/>
              <a:t>Between the days</a:t>
            </a:r>
          </a:p>
          <a:p>
            <a:endParaRPr lang="en-GB" dirty="0"/>
          </a:p>
          <a:p>
            <a:r>
              <a:rPr lang="en-GB" dirty="0" smtClean="0"/>
              <a:t>Try to find space to hear what your heart says,</a:t>
            </a:r>
          </a:p>
          <a:p>
            <a:r>
              <a:rPr lang="en-GB" dirty="0"/>
              <a:t>m</a:t>
            </a:r>
            <a:r>
              <a:rPr lang="en-GB" dirty="0" smtClean="0"/>
              <a:t>ake it your best friend</a:t>
            </a:r>
          </a:p>
          <a:p>
            <a:r>
              <a:rPr lang="en-GB" dirty="0" smtClean="0"/>
              <a:t>Slow down and clock back into yourself </a:t>
            </a:r>
          </a:p>
          <a:p>
            <a:endParaRPr lang="en-GB" dirty="0"/>
          </a:p>
          <a:p>
            <a:r>
              <a:rPr lang="en-GB" dirty="0" smtClean="0"/>
              <a:t>Give your heart a pen.</a:t>
            </a:r>
          </a:p>
        </p:txBody>
      </p:sp>
      <p:pic>
        <p:nvPicPr>
          <p:cNvPr id="22" name="Picture 2" descr="World Book Day 2022 - Pet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930" y="312736"/>
            <a:ext cx="1415604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Sophia Thakur The Poet. — REFORM THE FUN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051107"/>
            <a:ext cx="3085877" cy="3980782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682135" y="5484883"/>
            <a:ext cx="5242812" cy="1015663"/>
          </a:xfrm>
          <a:prstGeom prst="rect">
            <a:avLst/>
          </a:prstGeom>
          <a:noFill/>
          <a:ln>
            <a:solidFill>
              <a:srgbClr val="FC911C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n-GB" sz="2000" b="1" dirty="0" smtClean="0"/>
              <a:t>What is the key message in the poem?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How does it make you feel?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What is your favourite line?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07883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7976" y="242532"/>
            <a:ext cx="4909484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Period 2 - Picking a Name</a:t>
            </a:r>
          </a:p>
          <a:p>
            <a:endParaRPr lang="en-GB" dirty="0" smtClean="0"/>
          </a:p>
          <a:p>
            <a:r>
              <a:rPr lang="en-GB" dirty="0" smtClean="0"/>
              <a:t>Ignore those scared by your potential</a:t>
            </a:r>
          </a:p>
          <a:p>
            <a:r>
              <a:rPr lang="en-GB" dirty="0" smtClean="0"/>
              <a:t>Those who snigger whilst you figure your path</a:t>
            </a:r>
          </a:p>
          <a:p>
            <a:r>
              <a:rPr lang="en-GB" dirty="0" smtClean="0"/>
              <a:t>Ignore when they try to bring out the past in you</a:t>
            </a:r>
          </a:p>
          <a:p>
            <a:r>
              <a:rPr lang="en-GB" dirty="0" smtClean="0"/>
              <a:t>What matters  is not what you are called</a:t>
            </a:r>
          </a:p>
          <a:p>
            <a:r>
              <a:rPr lang="en-GB" dirty="0" smtClean="0"/>
              <a:t>But what you answer to.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sz="2800" b="1" dirty="0" smtClean="0"/>
              <a:t>Period 2 - Rise to you</a:t>
            </a:r>
          </a:p>
          <a:p>
            <a:endParaRPr lang="en-GB" dirty="0" smtClean="0"/>
          </a:p>
          <a:p>
            <a:r>
              <a:rPr lang="en-GB" dirty="0" smtClean="0"/>
              <a:t>With every tomorrow</a:t>
            </a:r>
          </a:p>
          <a:p>
            <a:r>
              <a:rPr lang="en-GB" dirty="0"/>
              <a:t>a</a:t>
            </a:r>
            <a:r>
              <a:rPr lang="en-GB" dirty="0" smtClean="0"/>
              <a:t>nd next time</a:t>
            </a:r>
          </a:p>
          <a:p>
            <a:r>
              <a:rPr lang="en-GB" dirty="0"/>
              <a:t>a</a:t>
            </a:r>
            <a:r>
              <a:rPr lang="en-GB" dirty="0" smtClean="0"/>
              <a:t>nd one day</a:t>
            </a:r>
          </a:p>
          <a:p>
            <a:r>
              <a:rPr lang="en-GB" dirty="0"/>
              <a:t>a</a:t>
            </a:r>
            <a:r>
              <a:rPr lang="en-GB" dirty="0" smtClean="0"/>
              <a:t>nd soon come</a:t>
            </a:r>
          </a:p>
          <a:p>
            <a:r>
              <a:rPr lang="en-GB" dirty="0"/>
              <a:t>t</a:t>
            </a:r>
            <a:r>
              <a:rPr lang="en-GB" dirty="0" smtClean="0"/>
              <a:t>he sun grows tired of our waiting,</a:t>
            </a:r>
          </a:p>
          <a:p>
            <a:r>
              <a:rPr lang="en-GB" dirty="0"/>
              <a:t>o</a:t>
            </a:r>
            <a:r>
              <a:rPr lang="en-GB" dirty="0" smtClean="0"/>
              <a:t>ur excuses and entitled patience,</a:t>
            </a:r>
          </a:p>
          <a:p>
            <a:r>
              <a:rPr lang="en-GB" dirty="0"/>
              <a:t>o</a:t>
            </a:r>
            <a:r>
              <a:rPr lang="en-GB" dirty="0" smtClean="0"/>
              <a:t>ur confidence in the second chance</a:t>
            </a:r>
          </a:p>
          <a:p>
            <a:r>
              <a:rPr lang="en-GB" dirty="0"/>
              <a:t>t</a:t>
            </a:r>
            <a:r>
              <a:rPr lang="en-GB" dirty="0" smtClean="0"/>
              <a:t>hat forever holds us from taking one.</a:t>
            </a: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860736" y="3151449"/>
            <a:ext cx="49094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if one day the night never comes</a:t>
            </a:r>
          </a:p>
          <a:p>
            <a:r>
              <a:rPr lang="en-GB" dirty="0"/>
              <a:t>a</a:t>
            </a:r>
            <a:r>
              <a:rPr lang="en-GB" dirty="0" smtClean="0"/>
              <a:t>nd the sun holds the sky hostage</a:t>
            </a:r>
          </a:p>
          <a:p>
            <a:r>
              <a:rPr lang="en-GB" dirty="0"/>
              <a:t>a</a:t>
            </a:r>
            <a:r>
              <a:rPr lang="en-GB" dirty="0" smtClean="0"/>
              <a:t>nd acted upon aspirations are the price to pay</a:t>
            </a:r>
          </a:p>
          <a:p>
            <a:r>
              <a:rPr lang="en-GB" dirty="0"/>
              <a:t>f</a:t>
            </a:r>
            <a:r>
              <a:rPr lang="en-GB" dirty="0" smtClean="0"/>
              <a:t>or night to ever some again?</a:t>
            </a:r>
          </a:p>
          <a:p>
            <a:r>
              <a:rPr lang="en-GB" dirty="0" smtClean="0"/>
              <a:t>How many twenty-fours would it take </a:t>
            </a:r>
          </a:p>
          <a:p>
            <a:r>
              <a:rPr lang="en-GB" dirty="0"/>
              <a:t>t</a:t>
            </a:r>
            <a:r>
              <a:rPr lang="en-GB" dirty="0" smtClean="0"/>
              <a:t>o give action to these ideas?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Pump action into you</a:t>
            </a:r>
          </a:p>
          <a:p>
            <a:r>
              <a:rPr lang="en-GB" dirty="0"/>
              <a:t>w</a:t>
            </a:r>
            <a:r>
              <a:rPr lang="en-GB" dirty="0" smtClean="0"/>
              <a:t>hether it’s making that call or making that plan</a:t>
            </a:r>
          </a:p>
          <a:p>
            <a:r>
              <a:rPr lang="en-GB" dirty="0"/>
              <a:t>t</a:t>
            </a:r>
            <a:r>
              <a:rPr lang="en-GB" dirty="0" smtClean="0"/>
              <a:t>he sun shines brightest on those who stand.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4706471" y="3173502"/>
            <a:ext cx="10563" cy="307063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873" t="1725" r="4403" b="3354"/>
          <a:stretch/>
        </p:blipFill>
        <p:spPr>
          <a:xfrm>
            <a:off x="9913922" y="4045294"/>
            <a:ext cx="1800389" cy="1800389"/>
          </a:xfrm>
          <a:prstGeom prst="ellipse">
            <a:avLst/>
          </a:prstGeom>
          <a:ln w="76200">
            <a:solidFill>
              <a:srgbClr val="FC911C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5210635" y="1871673"/>
            <a:ext cx="6078259" cy="1015663"/>
          </a:xfrm>
          <a:prstGeom prst="rect">
            <a:avLst/>
          </a:prstGeom>
          <a:noFill/>
          <a:ln>
            <a:solidFill>
              <a:srgbClr val="FC911C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n-GB" sz="2000" b="1" dirty="0" smtClean="0"/>
              <a:t>What is the key message in each of these poems?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How do they make you feel?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What is your favourite line from each poem?</a:t>
            </a:r>
            <a:endParaRPr lang="en-GB" sz="2000" b="1" dirty="0"/>
          </a:p>
        </p:txBody>
      </p:sp>
      <p:pic>
        <p:nvPicPr>
          <p:cNvPr id="14" name="Picture 2" descr="World Book Day 2022 - Peter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930" y="312736"/>
            <a:ext cx="1415604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03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7975" y="242532"/>
            <a:ext cx="6278199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Period 3 - When the Strong Friend Cries </a:t>
            </a:r>
          </a:p>
          <a:p>
            <a:endParaRPr lang="en-GB" sz="2800" b="1" dirty="0"/>
          </a:p>
          <a:p>
            <a:r>
              <a:rPr lang="en-GB" dirty="0" smtClean="0"/>
              <a:t>The happy friend, the passive friend. </a:t>
            </a:r>
          </a:p>
          <a:p>
            <a:r>
              <a:rPr lang="en-GB" dirty="0" smtClean="0"/>
              <a:t>The friend without choking emotions. </a:t>
            </a:r>
          </a:p>
          <a:p>
            <a:r>
              <a:rPr lang="en-GB" dirty="0" smtClean="0"/>
              <a:t>The friend we roll over, roll onto and roll with. </a:t>
            </a:r>
          </a:p>
          <a:p>
            <a:r>
              <a:rPr lang="en-GB" dirty="0" smtClean="0"/>
              <a:t>The friend with both sides, the ears and the eyes,</a:t>
            </a:r>
          </a:p>
          <a:p>
            <a:r>
              <a:rPr lang="en-GB" dirty="0"/>
              <a:t>t</a:t>
            </a:r>
            <a:r>
              <a:rPr lang="en-GB" dirty="0" smtClean="0"/>
              <a:t>he one you may walk by because his head’s down.</a:t>
            </a:r>
          </a:p>
          <a:p>
            <a:r>
              <a:rPr lang="en-GB" dirty="0" smtClean="0"/>
              <a:t>The unimposing one, the unprovoking.</a:t>
            </a:r>
          </a:p>
          <a:p>
            <a:r>
              <a:rPr lang="en-GB" dirty="0" smtClean="0"/>
              <a:t>He cried when she died and nobody knew.</a:t>
            </a:r>
          </a:p>
          <a:p>
            <a:endParaRPr lang="en-GB" dirty="0"/>
          </a:p>
          <a:p>
            <a:r>
              <a:rPr lang="en-GB" dirty="0" smtClean="0"/>
              <a:t>My guy, take as much of me as you need right now.</a:t>
            </a:r>
          </a:p>
          <a:p>
            <a:r>
              <a:rPr lang="en-GB" dirty="0" smtClean="0"/>
              <a:t>Everything for you would be better used, </a:t>
            </a:r>
          </a:p>
          <a:p>
            <a:r>
              <a:rPr lang="en-GB" dirty="0"/>
              <a:t>p</a:t>
            </a:r>
            <a:r>
              <a:rPr lang="en-GB" dirty="0" smtClean="0"/>
              <a:t>eel this skin off, wrap it around you</a:t>
            </a:r>
          </a:p>
          <a:p>
            <a:r>
              <a:rPr lang="en-GB" dirty="0"/>
              <a:t>t</a:t>
            </a:r>
            <a:r>
              <a:rPr lang="en-GB" dirty="0" smtClean="0"/>
              <a:t>ight enough to hold you together.</a:t>
            </a:r>
          </a:p>
          <a:p>
            <a:r>
              <a:rPr lang="en-GB" dirty="0" smtClean="0"/>
              <a:t>And if you still break</a:t>
            </a:r>
          </a:p>
          <a:p>
            <a:r>
              <a:rPr lang="en-GB" dirty="0"/>
              <a:t>w</a:t>
            </a:r>
            <a:r>
              <a:rPr lang="en-GB" dirty="0" smtClean="0"/>
              <a:t>hen it still aches</a:t>
            </a:r>
          </a:p>
          <a:p>
            <a:r>
              <a:rPr lang="en-GB" dirty="0"/>
              <a:t>i</a:t>
            </a:r>
            <a:r>
              <a:rPr lang="en-GB" dirty="0" smtClean="0"/>
              <a:t>f in the night you still wake</a:t>
            </a:r>
          </a:p>
          <a:p>
            <a:r>
              <a:rPr lang="en-GB" dirty="0"/>
              <a:t>a</a:t>
            </a:r>
            <a:r>
              <a:rPr lang="en-GB" dirty="0" smtClean="0"/>
              <a:t>nd think of her</a:t>
            </a:r>
          </a:p>
          <a:p>
            <a:r>
              <a:rPr lang="en-GB" dirty="0"/>
              <a:t>t</a:t>
            </a:r>
            <a:r>
              <a:rPr lang="en-GB" dirty="0" smtClean="0"/>
              <a:t>hink of </a:t>
            </a:r>
            <a:r>
              <a:rPr lang="en-GB" i="1" dirty="0" smtClean="0"/>
              <a:t>me</a:t>
            </a:r>
          </a:p>
          <a:p>
            <a:r>
              <a:rPr lang="en-GB" dirty="0" smtClean="0"/>
              <a:t>I’ll try to be everything that you could possibly need.</a:t>
            </a:r>
            <a:endParaRPr lang="en-GB" dirty="0"/>
          </a:p>
        </p:txBody>
      </p:sp>
      <p:pic>
        <p:nvPicPr>
          <p:cNvPr id="22" name="Picture 2" descr="World Book Day 2022 - Pet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930" y="312736"/>
            <a:ext cx="1415604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ophia Thakur The Poet. — REFORM THE FUN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632" y="841832"/>
            <a:ext cx="3297839" cy="4241021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682135" y="5484883"/>
            <a:ext cx="5242812" cy="1015663"/>
          </a:xfrm>
          <a:prstGeom prst="rect">
            <a:avLst/>
          </a:prstGeom>
          <a:noFill/>
          <a:ln>
            <a:solidFill>
              <a:srgbClr val="FC911C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n-GB" sz="2000" b="1" dirty="0" smtClean="0"/>
              <a:t>What is the key message in the poem?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How does it make you feel?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What is your favourite line?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90712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7975" y="242532"/>
            <a:ext cx="10328064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Period 4 - I’m fine thanks, you? And other white lies</a:t>
            </a:r>
          </a:p>
          <a:p>
            <a:endParaRPr lang="en-GB" sz="2800" b="1" dirty="0"/>
          </a:p>
          <a:p>
            <a:r>
              <a:rPr lang="en-GB" dirty="0" smtClean="0"/>
              <a:t>We tuck them neatly behind How are </a:t>
            </a:r>
            <a:r>
              <a:rPr lang="en-GB" dirty="0" err="1" smtClean="0"/>
              <a:t>yous</a:t>
            </a:r>
            <a:r>
              <a:rPr lang="en-GB" dirty="0" smtClean="0"/>
              <a:t>?</a:t>
            </a:r>
          </a:p>
          <a:p>
            <a:r>
              <a:rPr lang="en-GB" dirty="0" smtClean="0"/>
              <a:t>Call it protecting us both from ugly truths</a:t>
            </a:r>
          </a:p>
          <a:p>
            <a:r>
              <a:rPr lang="en-GB" dirty="0" smtClean="0"/>
              <a:t>Protecting me from being moved</a:t>
            </a:r>
          </a:p>
          <a:p>
            <a:r>
              <a:rPr lang="en-GB" dirty="0" smtClean="0"/>
              <a:t>God forbid I should waver from this stone cold</a:t>
            </a:r>
          </a:p>
          <a:p>
            <a:r>
              <a:rPr lang="en-GB" dirty="0" smtClean="0"/>
              <a:t>God knows where my insides would leak</a:t>
            </a:r>
          </a:p>
          <a:p>
            <a:r>
              <a:rPr lang="en-GB" dirty="0" smtClean="0"/>
              <a:t>To which side of sanity they would seep</a:t>
            </a:r>
          </a:p>
          <a:p>
            <a:r>
              <a:rPr lang="en-GB" dirty="0" smtClean="0"/>
              <a:t>To which extreme they would leap.</a:t>
            </a:r>
          </a:p>
          <a:p>
            <a:endParaRPr lang="en-GB" dirty="0"/>
          </a:p>
          <a:p>
            <a:r>
              <a:rPr lang="en-GB" dirty="0" smtClean="0"/>
              <a:t>So </a:t>
            </a:r>
            <a:r>
              <a:rPr lang="en-GB" i="1" dirty="0" smtClean="0"/>
              <a:t>I’m fine </a:t>
            </a:r>
            <a:r>
              <a:rPr lang="en-GB" dirty="0" smtClean="0"/>
              <a:t>is my stabilizer</a:t>
            </a:r>
          </a:p>
          <a:p>
            <a:r>
              <a:rPr lang="en-GB" dirty="0" smtClean="0"/>
              <a:t>Protecting us from ugly truths</a:t>
            </a:r>
          </a:p>
          <a:p>
            <a:r>
              <a:rPr lang="en-GB" dirty="0" smtClean="0"/>
              <a:t>Protecting me from being moved</a:t>
            </a:r>
          </a:p>
          <a:p>
            <a:r>
              <a:rPr lang="en-GB" dirty="0" smtClean="0"/>
              <a:t>Protecting us both from being swallowed whole</a:t>
            </a:r>
          </a:p>
          <a:p>
            <a:r>
              <a:rPr lang="en-GB" dirty="0" smtClean="0"/>
              <a:t>By a supressed mood </a:t>
            </a:r>
          </a:p>
          <a:p>
            <a:r>
              <a:rPr lang="en-GB" dirty="0" smtClean="0"/>
              <a:t>I’m weary that one day the truth will catch a </a:t>
            </a:r>
            <a:r>
              <a:rPr lang="en-GB" i="1" dirty="0" smtClean="0"/>
              <a:t>How are you</a:t>
            </a:r>
            <a:r>
              <a:rPr lang="en-GB" dirty="0" smtClean="0"/>
              <a:t>?</a:t>
            </a:r>
          </a:p>
          <a:p>
            <a:r>
              <a:rPr lang="en-GB" dirty="0" smtClean="0"/>
              <a:t>And </a:t>
            </a:r>
            <a:r>
              <a:rPr lang="en-GB" i="1" dirty="0" smtClean="0"/>
              <a:t>I’m fine </a:t>
            </a:r>
            <a:r>
              <a:rPr lang="en-GB" dirty="0" smtClean="0"/>
              <a:t>is beaten by my wild.</a:t>
            </a:r>
          </a:p>
          <a:p>
            <a:endParaRPr lang="en-GB" dirty="0" smtClean="0"/>
          </a:p>
          <a:p>
            <a:r>
              <a:rPr lang="en-GB" dirty="0" smtClean="0"/>
              <a:t>…</a:t>
            </a:r>
          </a:p>
        </p:txBody>
      </p:sp>
      <p:pic>
        <p:nvPicPr>
          <p:cNvPr id="22" name="Picture 2" descr="World Book Day 2022 - Pet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930" y="312736"/>
            <a:ext cx="1415604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tream Sophia Thakur x UnFOLD - Dance (Radio Edit) by LyrixOrganix | Listen  online for free on SoundClou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207" y="1909033"/>
            <a:ext cx="2992235" cy="2992235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217921" y="851598"/>
            <a:ext cx="41508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But you didn’t ask that</a:t>
            </a:r>
          </a:p>
          <a:p>
            <a:endParaRPr lang="en-GB" dirty="0"/>
          </a:p>
          <a:p>
            <a:r>
              <a:rPr lang="en-GB" dirty="0" smtClean="0"/>
              <a:t>You asked about my day</a:t>
            </a:r>
          </a:p>
          <a:p>
            <a:endParaRPr lang="en-GB" dirty="0"/>
          </a:p>
          <a:p>
            <a:r>
              <a:rPr lang="en-GB" dirty="0" smtClean="0"/>
              <a:t>So I didn’t say that</a:t>
            </a:r>
          </a:p>
          <a:p>
            <a:endParaRPr lang="en-GB" dirty="0"/>
          </a:p>
          <a:p>
            <a:r>
              <a:rPr lang="en-GB" dirty="0" smtClean="0"/>
              <a:t>I said with a smile</a:t>
            </a:r>
          </a:p>
          <a:p>
            <a:r>
              <a:rPr lang="en-GB" dirty="0" smtClean="0"/>
              <a:t>That it’s been great. 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5930435" y="851598"/>
            <a:ext cx="10563" cy="307063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682135" y="5484883"/>
            <a:ext cx="5242812" cy="1015663"/>
          </a:xfrm>
          <a:prstGeom prst="rect">
            <a:avLst/>
          </a:prstGeom>
          <a:noFill/>
          <a:ln>
            <a:solidFill>
              <a:srgbClr val="FC911C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n-GB" sz="2000" b="1" dirty="0" smtClean="0"/>
              <a:t>What is the key message in the poem?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How does it make you feel?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What is your favourite line?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6841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7975" y="282707"/>
            <a:ext cx="728154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Period 5 - Soul </a:t>
            </a:r>
            <a:r>
              <a:rPr lang="en-GB" sz="2800" b="1" i="1" dirty="0" smtClean="0"/>
              <a:t>Mate</a:t>
            </a:r>
            <a:endParaRPr lang="en-GB" sz="2800" b="1" dirty="0" smtClean="0"/>
          </a:p>
          <a:p>
            <a:endParaRPr lang="en-GB" sz="2800" b="1" dirty="0"/>
          </a:p>
          <a:p>
            <a:r>
              <a:rPr lang="en-GB" dirty="0" smtClean="0"/>
              <a:t>Friendship is its very own love story. </a:t>
            </a:r>
          </a:p>
          <a:p>
            <a:r>
              <a:rPr lang="en-GB" dirty="0" smtClean="0"/>
              <a:t>It stretches past first periods to first kisses to first homes.</a:t>
            </a:r>
          </a:p>
          <a:p>
            <a:r>
              <a:rPr lang="en-GB" dirty="0" smtClean="0"/>
              <a:t>It wraps itself around first and second</a:t>
            </a:r>
          </a:p>
          <a:p>
            <a:r>
              <a:rPr lang="en-GB" dirty="0" smtClean="0"/>
              <a:t>and every broken heart</a:t>
            </a:r>
          </a:p>
          <a:p>
            <a:r>
              <a:rPr lang="en-GB" dirty="0"/>
              <a:t>t</a:t>
            </a:r>
            <a:r>
              <a:rPr lang="en-GB" dirty="0" smtClean="0"/>
              <a:t>ying together the fragments of ourselves</a:t>
            </a:r>
          </a:p>
          <a:p>
            <a:r>
              <a:rPr lang="en-GB" dirty="0"/>
              <a:t>t</a:t>
            </a:r>
            <a:r>
              <a:rPr lang="en-GB" dirty="0" smtClean="0"/>
              <a:t>hat we let spill into our friends’ palms.</a:t>
            </a:r>
          </a:p>
          <a:p>
            <a:endParaRPr lang="en-GB" dirty="0"/>
          </a:p>
          <a:p>
            <a:r>
              <a:rPr lang="en-GB" dirty="0" smtClean="0"/>
              <a:t>A friend makes a moment a moment,</a:t>
            </a:r>
          </a:p>
          <a:p>
            <a:r>
              <a:rPr lang="en-GB" dirty="0"/>
              <a:t>t</a:t>
            </a:r>
            <a:r>
              <a:rPr lang="en-GB" dirty="0" smtClean="0"/>
              <a:t>extures the memories of our past</a:t>
            </a:r>
          </a:p>
          <a:p>
            <a:r>
              <a:rPr lang="en-GB" dirty="0"/>
              <a:t>w</a:t>
            </a:r>
            <a:r>
              <a:rPr lang="en-GB" dirty="0" smtClean="0"/>
              <a:t>ith laughs</a:t>
            </a:r>
          </a:p>
          <a:p>
            <a:r>
              <a:rPr lang="en-GB" dirty="0"/>
              <a:t>w</a:t>
            </a:r>
            <a:r>
              <a:rPr lang="en-GB" dirty="0" smtClean="0"/>
              <a:t>ith loss</a:t>
            </a:r>
          </a:p>
          <a:p>
            <a:r>
              <a:rPr lang="en-GB" dirty="0"/>
              <a:t>w</a:t>
            </a:r>
            <a:r>
              <a:rPr lang="en-GB" dirty="0" smtClean="0"/>
              <a:t>ith dance</a:t>
            </a:r>
          </a:p>
          <a:p>
            <a:r>
              <a:rPr lang="en-GB" dirty="0"/>
              <a:t>w</a:t>
            </a:r>
            <a:r>
              <a:rPr lang="en-GB" dirty="0" smtClean="0"/>
              <a:t>ith trust.</a:t>
            </a:r>
          </a:p>
          <a:p>
            <a:endParaRPr lang="en-GB" dirty="0"/>
          </a:p>
          <a:p>
            <a:r>
              <a:rPr lang="en-GB" i="1" dirty="0" smtClean="0"/>
              <a:t>Long live the friends who stayed longer than lovers. </a:t>
            </a:r>
          </a:p>
          <a:p>
            <a:endParaRPr lang="en-GB" dirty="0"/>
          </a:p>
          <a:p>
            <a:r>
              <a:rPr lang="en-GB" dirty="0" smtClean="0"/>
              <a:t>The growing insignificance of blood</a:t>
            </a:r>
          </a:p>
          <a:p>
            <a:r>
              <a:rPr lang="en-GB" dirty="0"/>
              <a:t>w</a:t>
            </a:r>
            <a:r>
              <a:rPr lang="en-GB" dirty="0" smtClean="0"/>
              <a:t>hen once strangers become sisters and brothers. </a:t>
            </a:r>
            <a:endParaRPr lang="en-GB" dirty="0"/>
          </a:p>
        </p:txBody>
      </p:sp>
      <p:pic>
        <p:nvPicPr>
          <p:cNvPr id="22" name="Picture 2" descr="World Book Day 2022 - Pet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930" y="312736"/>
            <a:ext cx="1415604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5 Minutes With Spoken Word Artist Sophia Thakur | Inspiration | WHISTLES |  Whistl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6" r="12484"/>
          <a:stretch/>
        </p:blipFill>
        <p:spPr bwMode="auto">
          <a:xfrm>
            <a:off x="6097077" y="1051107"/>
            <a:ext cx="4676503" cy="4022799"/>
          </a:xfrm>
          <a:prstGeom prst="ellipse">
            <a:avLst/>
          </a:prstGeom>
          <a:noFill/>
          <a:ln w="76200">
            <a:solidFill>
              <a:srgbClr val="FC911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682135" y="5484883"/>
            <a:ext cx="5242812" cy="1015663"/>
          </a:xfrm>
          <a:prstGeom prst="rect">
            <a:avLst/>
          </a:prstGeom>
          <a:noFill/>
          <a:ln>
            <a:solidFill>
              <a:srgbClr val="FC911C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n-GB" sz="2000" b="1" dirty="0" smtClean="0"/>
              <a:t>What is the key message in the poem?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How does it make you feel?</a:t>
            </a:r>
          </a:p>
          <a:p>
            <a:pPr marL="342900" indent="-342900" algn="ctr">
              <a:buAutoNum type="arabicPeriod"/>
            </a:pPr>
            <a:r>
              <a:rPr lang="en-GB" sz="2000" b="1" dirty="0" smtClean="0"/>
              <a:t>What is your favourite line?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419971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512" y="160338"/>
            <a:ext cx="11909131" cy="6489626"/>
          </a:xfrm>
          <a:prstGeom prst="rect">
            <a:avLst/>
          </a:prstGeom>
          <a:solidFill>
            <a:schemeClr val="bg1"/>
          </a:solidFill>
          <a:ln w="76200">
            <a:solidFill>
              <a:srgbClr val="FC91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8" name="AutoShape 6" descr="Image result for discuss in pai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8" descr="Image result for discuss in pair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AutoShape 8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0" descr="Sophia Thakur - Retail Week Live 2021 - Retail Week Live | Delivering for  tomorrow&amp;#39;s consumer toda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" name="Picture 2" descr="World Book Day 2022 - Pet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930" y="312736"/>
            <a:ext cx="1415604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lh6.googleusercontent.com/VK6QTvhmHH2wdDyC9w3FbQTfMhUBs8ZT2cKP3tqMhhBgL5hVp8HulRHHa059OzOdsX9Vkpk4Ujkr8fQ1J4YJTcO36YjSLKpOsXSAzOkT-Xe5g2bB08R9Kprg7eOtULL2S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64986"/>
            <a:ext cx="5518059" cy="150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0375" y="2403566"/>
            <a:ext cx="112570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4000" dirty="0" smtClean="0"/>
              <a:t> The Masked Reader – As a tutor group, complete the Google Form with your suggestions of our masked readers.</a:t>
            </a:r>
          </a:p>
          <a:p>
            <a:pPr marL="342900" indent="-342900">
              <a:buAutoNum type="arabicPeriod"/>
            </a:pPr>
            <a:endParaRPr lang="en-GB" sz="4000" dirty="0"/>
          </a:p>
          <a:p>
            <a:pPr marL="342900" indent="-342900">
              <a:buAutoNum type="arabicPeriod"/>
            </a:pPr>
            <a:r>
              <a:rPr lang="en-GB" sz="4000" dirty="0" smtClean="0"/>
              <a:t> Give Your Heart a Pen – Have a go at writing a poem in the style of Sophia Thakur.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85271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6964</TotalTime>
  <Words>1078</Words>
  <Application>Microsoft Office PowerPoint</Application>
  <PresentationFormat>Widescreen</PresentationFormat>
  <Paragraphs>173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Hitchin Girls'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Sinclair</dc:creator>
  <cp:lastModifiedBy>Sarah Sinclair</cp:lastModifiedBy>
  <cp:revision>23</cp:revision>
  <cp:lastPrinted>2022-02-25T14:35:59Z</cp:lastPrinted>
  <dcterms:created xsi:type="dcterms:W3CDTF">2022-02-07T18:41:22Z</dcterms:created>
  <dcterms:modified xsi:type="dcterms:W3CDTF">2022-03-01T13:44:22Z</dcterms:modified>
</cp:coreProperties>
</file>