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11" Type="http://schemas.openxmlformats.org/officeDocument/2006/relationships/slide" Target="slides/slide6.xml"/><Relationship Id="rId10" Type="http://schemas.openxmlformats.org/officeDocument/2006/relationships/slide" Target="slides/slide5.xml"/><Relationship Id="rId12" Type="http://schemas.openxmlformats.org/officeDocument/2006/relationships/slide" Target="slides/slide7.xml"/><Relationship Id="rId9" Type="http://schemas.openxmlformats.org/officeDocument/2006/relationships/slide" Target="slides/slide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 name="Shape 57"/>
        <p:cNvGrpSpPr/>
        <p:nvPr/>
      </p:nvGrpSpPr>
      <p:grpSpPr>
        <a:xfrm>
          <a:off x="0" y="0"/>
          <a:ext cx="0" cy="0"/>
          <a:chOff x="0" y="0"/>
          <a:chExt cx="0" cy="0"/>
        </a:xfrm>
      </p:grpSpPr>
      <p:sp>
        <p:nvSpPr>
          <p:cNvPr id="58" name="Google Shape;58;gf594424b13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9" name="Google Shape;59;gf594424b13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 name="Shape 64"/>
        <p:cNvGrpSpPr/>
        <p:nvPr/>
      </p:nvGrpSpPr>
      <p:grpSpPr>
        <a:xfrm>
          <a:off x="0" y="0"/>
          <a:ext cx="0" cy="0"/>
          <a:chOff x="0" y="0"/>
          <a:chExt cx="0" cy="0"/>
        </a:xfrm>
      </p:grpSpPr>
      <p:sp>
        <p:nvSpPr>
          <p:cNvPr id="65" name="Google Shape;65;gf160f63eec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6" name="Google Shape;66;gf160f63eec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 name="Shape 71"/>
        <p:cNvGrpSpPr/>
        <p:nvPr/>
      </p:nvGrpSpPr>
      <p:grpSpPr>
        <a:xfrm>
          <a:off x="0" y="0"/>
          <a:ext cx="0" cy="0"/>
          <a:chOff x="0" y="0"/>
          <a:chExt cx="0" cy="0"/>
        </a:xfrm>
      </p:grpSpPr>
      <p:sp>
        <p:nvSpPr>
          <p:cNvPr id="72" name="Google Shape;72;gf594424b13_0_5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3" name="Google Shape;73;gf594424b13_0_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gf160f63eec_0_1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2" name="Google Shape;82;gf160f63eec_0_1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gf160f63eec_0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9" name="Google Shape;89;gf160f63eec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gf160f63eec_0_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6" name="Google Shape;96;gf160f63eec_0_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xml"/><Relationship Id="rId3" Type="http://schemas.openxmlformats.org/officeDocument/2006/relationships/hyperlink" Target="https://www.youtube.com/watch?v=aZnbFKBvKRU" TargetMode="External"/><Relationship Id="rId4" Type="http://schemas.openxmlformats.org/officeDocument/2006/relationships/hyperlink" Target="http://www.youtube.com/watch?v=aZnbFKBvKRU" TargetMode="External"/><Relationship Id="rId5" Type="http://schemas.openxmlformats.org/officeDocument/2006/relationships/image" Target="../media/image8.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hyperlink" Target="https://youtu.be/4cZWgYJQFjo" TargetMode="External"/><Relationship Id="rId4" Type="http://schemas.openxmlformats.org/officeDocument/2006/relationships/hyperlink" Target="http://www.youtube.com/watch?v=4cZWgYJQFjo" TargetMode="External"/><Relationship Id="rId5" Type="http://schemas.openxmlformats.org/officeDocument/2006/relationships/image" Target="../media/image3.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5.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u="sng">
                <a:solidFill>
                  <a:schemeClr val="hlink"/>
                </a:solidFill>
                <a:hlinkClick r:id="rId3"/>
              </a:rPr>
              <a:t>https://www.youtube.com/watch?v=aZnbFKBvKRU</a:t>
            </a:r>
            <a:endParaRPr/>
          </a:p>
          <a:p>
            <a:pPr indent="0" lvl="0" marL="0" rtl="0" algn="l">
              <a:spcBef>
                <a:spcPts val="0"/>
              </a:spcBef>
              <a:spcAft>
                <a:spcPts val="0"/>
              </a:spcAft>
              <a:buNone/>
            </a:pPr>
            <a:r>
              <a:t/>
            </a:r>
            <a:endParaRPr/>
          </a:p>
        </p:txBody>
      </p:sp>
      <p:sp>
        <p:nvSpPr>
          <p:cNvPr id="55" name="Google Shape;55;p13"/>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56" name="Google Shape;56;p13" title="Headstrong 2021/22 - week 5">
            <a:hlinkClick r:id="rId4"/>
          </p:cNvPr>
          <p:cNvPicPr preferRelativeResize="0"/>
          <p:nvPr/>
        </p:nvPicPr>
        <p:blipFill>
          <a:blip r:embed="rId5">
            <a:alphaModFix/>
          </a:blip>
          <a:stretch>
            <a:fillRect/>
          </a:stretch>
        </p:blipFill>
        <p:spPr>
          <a:xfrm>
            <a:off x="1823875" y="967500"/>
            <a:ext cx="5415875" cy="40619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6"/>
                                        </p:tgtEl>
                                        <p:attrNameLst>
                                          <p:attrName>style.visibility</p:attrName>
                                        </p:attrNameLst>
                                      </p:cBhvr>
                                      <p:to>
                                        <p:strVal val="visible"/>
                                      </p:to>
                                    </p:set>
                                    <p:animEffect filter="fade" transition="in">
                                      <p:cBhvr>
                                        <p:cTn dur="1000"/>
                                        <p:tgtEl>
                                          <p:spTgt spid="5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 name="Shape 60"/>
        <p:cNvGrpSpPr/>
        <p:nvPr/>
      </p:nvGrpSpPr>
      <p:grpSpPr>
        <a:xfrm>
          <a:off x="0" y="0"/>
          <a:ext cx="0" cy="0"/>
          <a:chOff x="0" y="0"/>
          <a:chExt cx="0" cy="0"/>
        </a:xfrm>
      </p:grpSpPr>
      <p:sp>
        <p:nvSpPr>
          <p:cNvPr id="61" name="Google Shape;61;p14"/>
          <p:cNvSpPr txBox="1"/>
          <p:nvPr>
            <p:ph idx="1" type="body"/>
          </p:nvPr>
        </p:nvSpPr>
        <p:spPr>
          <a:xfrm>
            <a:off x="5010725" y="-239025"/>
            <a:ext cx="4028100" cy="34164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t/>
            </a:r>
            <a:endParaRPr sz="3600"/>
          </a:p>
          <a:p>
            <a:pPr indent="0" lvl="0" marL="0" rtl="0" algn="ctr">
              <a:spcBef>
                <a:spcPts val="1200"/>
              </a:spcBef>
              <a:spcAft>
                <a:spcPts val="0"/>
              </a:spcAft>
              <a:buNone/>
            </a:pPr>
            <a:r>
              <a:rPr lang="en" sz="3600"/>
              <a:t>Headstrong </a:t>
            </a:r>
            <a:endParaRPr sz="3600"/>
          </a:p>
          <a:p>
            <a:pPr indent="0" lvl="0" marL="0" rtl="0" algn="ctr">
              <a:spcBef>
                <a:spcPts val="1200"/>
              </a:spcBef>
              <a:spcAft>
                <a:spcPts val="0"/>
              </a:spcAft>
              <a:buNone/>
            </a:pPr>
            <a:r>
              <a:t/>
            </a:r>
            <a:endParaRPr sz="3600"/>
          </a:p>
          <a:p>
            <a:pPr indent="0" lvl="0" marL="0" rtl="0" algn="l">
              <a:spcBef>
                <a:spcPts val="1200"/>
              </a:spcBef>
              <a:spcAft>
                <a:spcPts val="1200"/>
              </a:spcAft>
              <a:buNone/>
            </a:pPr>
            <a:r>
              <a:t/>
            </a:r>
            <a:endParaRPr sz="3600"/>
          </a:p>
        </p:txBody>
      </p:sp>
      <p:pic>
        <p:nvPicPr>
          <p:cNvPr id="62" name="Google Shape;62;p14"/>
          <p:cNvPicPr preferRelativeResize="0"/>
          <p:nvPr/>
        </p:nvPicPr>
        <p:blipFill rotWithShape="1">
          <a:blip r:embed="rId3">
            <a:alphaModFix/>
          </a:blip>
          <a:srcRect b="0" l="2720" r="5053" t="0"/>
          <a:stretch/>
        </p:blipFill>
        <p:spPr>
          <a:xfrm>
            <a:off x="-12" y="0"/>
            <a:ext cx="4895637" cy="5143501"/>
          </a:xfrm>
          <a:prstGeom prst="rect">
            <a:avLst/>
          </a:prstGeom>
          <a:noFill/>
          <a:ln>
            <a:noFill/>
          </a:ln>
        </p:spPr>
      </p:pic>
      <p:sp>
        <p:nvSpPr>
          <p:cNvPr id="63" name="Google Shape;63;p14"/>
          <p:cNvSpPr txBox="1"/>
          <p:nvPr/>
        </p:nvSpPr>
        <p:spPr>
          <a:xfrm>
            <a:off x="5752900" y="1997325"/>
            <a:ext cx="2606700" cy="24936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 sz="3000"/>
              <a:t>Week 5</a:t>
            </a:r>
            <a:endParaRPr sz="3000"/>
          </a:p>
          <a:p>
            <a:pPr indent="0" lvl="0" marL="0" rtl="0" algn="ctr">
              <a:spcBef>
                <a:spcPts val="0"/>
              </a:spcBef>
              <a:spcAft>
                <a:spcPts val="0"/>
              </a:spcAft>
              <a:buNone/>
            </a:pPr>
            <a:r>
              <a:t/>
            </a:r>
            <a:endParaRPr sz="3000"/>
          </a:p>
          <a:p>
            <a:pPr indent="0" lvl="0" marL="0" rtl="0" algn="ctr">
              <a:spcBef>
                <a:spcPts val="0"/>
              </a:spcBef>
              <a:spcAft>
                <a:spcPts val="0"/>
              </a:spcAft>
              <a:buNone/>
            </a:pPr>
            <a:r>
              <a:rPr lang="en" sz="3000"/>
              <a:t>World Mental Health Day </a:t>
            </a:r>
            <a:endParaRPr sz="3000"/>
          </a:p>
          <a:p>
            <a:pPr indent="0" lvl="0" marL="0" rtl="0" algn="ctr">
              <a:spcBef>
                <a:spcPts val="0"/>
              </a:spcBef>
              <a:spcAft>
                <a:spcPts val="0"/>
              </a:spcAft>
              <a:buNone/>
            </a:pPr>
            <a:r>
              <a:rPr lang="en" sz="3000"/>
              <a:t>10th </a:t>
            </a:r>
            <a:r>
              <a:rPr lang="en" sz="3000"/>
              <a:t>October</a:t>
            </a:r>
            <a:r>
              <a:rPr lang="en" sz="3000"/>
              <a:t> </a:t>
            </a:r>
            <a:endParaRPr sz="30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 name="Shape 67"/>
        <p:cNvGrpSpPr/>
        <p:nvPr/>
      </p:nvGrpSpPr>
      <p:grpSpPr>
        <a:xfrm>
          <a:off x="0" y="0"/>
          <a:ext cx="0" cy="0"/>
          <a:chOff x="0" y="0"/>
          <a:chExt cx="0" cy="0"/>
        </a:xfrm>
      </p:grpSpPr>
      <p:sp>
        <p:nvSpPr>
          <p:cNvPr id="68" name="Google Shape;68;p15"/>
          <p:cNvSpPr txBox="1"/>
          <p:nvPr>
            <p:ph type="title"/>
          </p:nvPr>
        </p:nvSpPr>
        <p:spPr>
          <a:xfrm>
            <a:off x="311700" y="0"/>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Clip to watch if you haven’t already seen Mr Jackson’s film about use of google: </a:t>
            </a:r>
            <a:r>
              <a:rPr lang="en" u="sng">
                <a:solidFill>
                  <a:schemeClr val="hlink"/>
                </a:solidFill>
                <a:hlinkClick r:id="rId3"/>
              </a:rPr>
              <a:t>https://youtu.be/4cZWgYJQFjo</a:t>
            </a:r>
            <a:endParaRPr/>
          </a:p>
          <a:p>
            <a:pPr indent="0" lvl="0" marL="0" rtl="0" algn="l">
              <a:spcBef>
                <a:spcPts val="0"/>
              </a:spcBef>
              <a:spcAft>
                <a:spcPts val="0"/>
              </a:spcAft>
              <a:buNone/>
            </a:pPr>
            <a:r>
              <a:t/>
            </a:r>
            <a:endParaRPr/>
          </a:p>
        </p:txBody>
      </p:sp>
      <p:sp>
        <p:nvSpPr>
          <p:cNvPr id="69" name="Google Shape;69;p15"/>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descr="Using Google Classroom as a Homework Diary" id="70" name="Google Shape;70;p15" title="Hitchin Girls' School.">
            <a:hlinkClick r:id="rId4"/>
          </p:cNvPr>
          <p:cNvPicPr preferRelativeResize="0"/>
          <p:nvPr/>
        </p:nvPicPr>
        <p:blipFill>
          <a:blip r:embed="rId5">
            <a:alphaModFix/>
          </a:blip>
          <a:stretch>
            <a:fillRect/>
          </a:stretch>
        </p:blipFill>
        <p:spPr>
          <a:xfrm>
            <a:off x="1726150" y="977525"/>
            <a:ext cx="5554633" cy="41659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0"/>
                                        </p:tgtEl>
                                        <p:attrNameLst>
                                          <p:attrName>style.visibility</p:attrName>
                                        </p:attrNameLst>
                                      </p:cBhvr>
                                      <p:to>
                                        <p:strVal val="visible"/>
                                      </p:to>
                                    </p:set>
                                    <p:animEffect filter="fade" transition="in">
                                      <p:cBhvr>
                                        <p:cTn dur="1000"/>
                                        <p:tgtEl>
                                          <p:spTgt spid="7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 name="Shape 74"/>
        <p:cNvGrpSpPr/>
        <p:nvPr/>
      </p:nvGrpSpPr>
      <p:grpSpPr>
        <a:xfrm>
          <a:off x="0" y="0"/>
          <a:ext cx="0" cy="0"/>
          <a:chOff x="0" y="0"/>
          <a:chExt cx="0" cy="0"/>
        </a:xfrm>
      </p:grpSpPr>
      <p:sp>
        <p:nvSpPr>
          <p:cNvPr id="75" name="Google Shape;75;p16"/>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t/>
            </a:r>
            <a:endParaRPr/>
          </a:p>
        </p:txBody>
      </p:sp>
      <p:sp>
        <p:nvSpPr>
          <p:cNvPr id="76" name="Google Shape;76;p16"/>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77" name="Google Shape;77;p16"/>
          <p:cNvPicPr preferRelativeResize="0"/>
          <p:nvPr/>
        </p:nvPicPr>
        <p:blipFill>
          <a:blip r:embed="rId3">
            <a:alphaModFix/>
          </a:blip>
          <a:stretch>
            <a:fillRect/>
          </a:stretch>
        </p:blipFill>
        <p:spPr>
          <a:xfrm>
            <a:off x="0" y="0"/>
            <a:ext cx="5143500" cy="5143500"/>
          </a:xfrm>
          <a:prstGeom prst="rect">
            <a:avLst/>
          </a:prstGeom>
          <a:noFill/>
          <a:ln>
            <a:noFill/>
          </a:ln>
        </p:spPr>
      </p:pic>
      <p:pic>
        <p:nvPicPr>
          <p:cNvPr id="78" name="Google Shape;78;p16"/>
          <p:cNvPicPr preferRelativeResize="0"/>
          <p:nvPr/>
        </p:nvPicPr>
        <p:blipFill>
          <a:blip r:embed="rId4">
            <a:alphaModFix/>
          </a:blip>
          <a:stretch>
            <a:fillRect/>
          </a:stretch>
        </p:blipFill>
        <p:spPr>
          <a:xfrm>
            <a:off x="4728700" y="767450"/>
            <a:ext cx="4362450" cy="971550"/>
          </a:xfrm>
          <a:prstGeom prst="rect">
            <a:avLst/>
          </a:prstGeom>
          <a:noFill/>
          <a:ln>
            <a:noFill/>
          </a:ln>
        </p:spPr>
      </p:pic>
      <p:sp>
        <p:nvSpPr>
          <p:cNvPr id="79" name="Google Shape;79;p16"/>
          <p:cNvSpPr txBox="1"/>
          <p:nvPr/>
        </p:nvSpPr>
        <p:spPr>
          <a:xfrm>
            <a:off x="5280550" y="2137300"/>
            <a:ext cx="3385200" cy="2401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2400">
                <a:solidFill>
                  <a:schemeClr val="accent5"/>
                </a:solidFill>
              </a:rPr>
              <a:t>Why might this be the theme of world mental health day 2021?</a:t>
            </a:r>
            <a:endParaRPr sz="2400">
              <a:solidFill>
                <a:schemeClr val="accent5"/>
              </a:solidFill>
            </a:endParaRPr>
          </a:p>
          <a:p>
            <a:pPr indent="0" lvl="0" marL="0" rtl="0" algn="l">
              <a:spcBef>
                <a:spcPts val="0"/>
              </a:spcBef>
              <a:spcAft>
                <a:spcPts val="0"/>
              </a:spcAft>
              <a:buNone/>
            </a:pPr>
            <a:r>
              <a:rPr lang="en" sz="2400">
                <a:solidFill>
                  <a:schemeClr val="accent5"/>
                </a:solidFill>
              </a:rPr>
              <a:t>Which aspects might be unequal?</a:t>
            </a:r>
            <a:endParaRPr sz="2400">
              <a:solidFill>
                <a:schemeClr val="accent5"/>
              </a:solidFill>
            </a:endParaRPr>
          </a:p>
          <a:p>
            <a:pPr indent="0" lvl="0" marL="0" rtl="0" algn="l">
              <a:spcBef>
                <a:spcPts val="0"/>
              </a:spcBef>
              <a:spcAft>
                <a:spcPts val="0"/>
              </a:spcAft>
              <a:buNone/>
            </a:pPr>
            <a:r>
              <a:rPr lang="en" sz="2400">
                <a:solidFill>
                  <a:schemeClr val="accent5"/>
                </a:solidFill>
              </a:rPr>
              <a:t>Why?</a:t>
            </a:r>
            <a:endParaRPr sz="2400">
              <a:solidFill>
                <a:schemeClr val="accent5"/>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7"/>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t/>
            </a:r>
            <a:endParaRPr/>
          </a:p>
        </p:txBody>
      </p:sp>
      <p:sp>
        <p:nvSpPr>
          <p:cNvPr id="85" name="Google Shape;85;p17"/>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86" name="Google Shape;86;p17"/>
          <p:cNvPicPr preferRelativeResize="0"/>
          <p:nvPr/>
        </p:nvPicPr>
        <p:blipFill>
          <a:blip r:embed="rId3">
            <a:alphaModFix/>
          </a:blip>
          <a:stretch>
            <a:fillRect/>
          </a:stretch>
        </p:blipFill>
        <p:spPr>
          <a:xfrm>
            <a:off x="0" y="1047750"/>
            <a:ext cx="9143999" cy="30480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 name="Shape 90"/>
        <p:cNvGrpSpPr/>
        <p:nvPr/>
      </p:nvGrpSpPr>
      <p:grpSpPr>
        <a:xfrm>
          <a:off x="0" y="0"/>
          <a:ext cx="0" cy="0"/>
          <a:chOff x="0" y="0"/>
          <a:chExt cx="0" cy="0"/>
        </a:xfrm>
      </p:grpSpPr>
      <p:sp>
        <p:nvSpPr>
          <p:cNvPr id="91" name="Google Shape;91;p18"/>
          <p:cNvSpPr txBox="1"/>
          <p:nvPr>
            <p:ph type="title"/>
          </p:nvPr>
        </p:nvSpPr>
        <p:spPr>
          <a:xfrm>
            <a:off x="4895700" y="340075"/>
            <a:ext cx="39366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SzPts val="990"/>
              <a:buNone/>
            </a:pPr>
            <a:r>
              <a:t/>
            </a:r>
            <a:endParaRPr sz="3420"/>
          </a:p>
        </p:txBody>
      </p:sp>
      <p:sp>
        <p:nvSpPr>
          <p:cNvPr id="92" name="Google Shape;92;p18"/>
          <p:cNvSpPr txBox="1"/>
          <p:nvPr>
            <p:ph idx="1" type="body"/>
          </p:nvPr>
        </p:nvSpPr>
        <p:spPr>
          <a:xfrm>
            <a:off x="337950" y="1447325"/>
            <a:ext cx="8642700" cy="35679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solidFill>
                  <a:schemeClr val="dk1"/>
                </a:solidFill>
              </a:rPr>
              <a:t>There are 2 options for your challenge this week depending on which film you need to watch:</a:t>
            </a:r>
            <a:endParaRPr>
              <a:solidFill>
                <a:schemeClr val="dk1"/>
              </a:solidFill>
            </a:endParaRPr>
          </a:p>
          <a:p>
            <a:pPr indent="-342900" lvl="0" marL="457200" rtl="0" algn="l">
              <a:spcBef>
                <a:spcPts val="1200"/>
              </a:spcBef>
              <a:spcAft>
                <a:spcPts val="0"/>
              </a:spcAft>
              <a:buClr>
                <a:schemeClr val="dk1"/>
              </a:buClr>
              <a:buSzPts val="1800"/>
              <a:buAutoNum type="arabicPeriod"/>
            </a:pPr>
            <a:r>
              <a:rPr lang="en">
                <a:solidFill>
                  <a:schemeClr val="dk1"/>
                </a:solidFill>
              </a:rPr>
              <a:t>Make</a:t>
            </a:r>
            <a:r>
              <a:rPr lang="en">
                <a:solidFill>
                  <a:schemeClr val="dk1"/>
                </a:solidFill>
              </a:rPr>
              <a:t> </a:t>
            </a:r>
            <a:r>
              <a:rPr lang="en">
                <a:solidFill>
                  <a:schemeClr val="dk1"/>
                </a:solidFill>
              </a:rPr>
              <a:t>sure</a:t>
            </a:r>
            <a:r>
              <a:rPr lang="en">
                <a:solidFill>
                  <a:schemeClr val="dk1"/>
                </a:solidFill>
              </a:rPr>
              <a:t> you look at your google classroom and follow Mr Jackson’s instructions to keep you in control of your work.</a:t>
            </a:r>
            <a:endParaRPr>
              <a:solidFill>
                <a:schemeClr val="dk1"/>
              </a:solidFill>
            </a:endParaRPr>
          </a:p>
          <a:p>
            <a:pPr indent="0" lvl="0" marL="0" rtl="0" algn="l">
              <a:spcBef>
                <a:spcPts val="1200"/>
              </a:spcBef>
              <a:spcAft>
                <a:spcPts val="0"/>
              </a:spcAft>
              <a:buNone/>
            </a:pPr>
            <a:r>
              <a:rPr lang="en">
                <a:solidFill>
                  <a:schemeClr val="dk1"/>
                </a:solidFill>
              </a:rPr>
              <a:t>OR</a:t>
            </a:r>
            <a:endParaRPr>
              <a:solidFill>
                <a:schemeClr val="dk1"/>
              </a:solidFill>
            </a:endParaRPr>
          </a:p>
          <a:p>
            <a:pPr indent="-342900" lvl="0" marL="457200" rtl="0" algn="l">
              <a:spcBef>
                <a:spcPts val="1200"/>
              </a:spcBef>
              <a:spcAft>
                <a:spcPts val="0"/>
              </a:spcAft>
              <a:buClr>
                <a:schemeClr val="dk1"/>
              </a:buClr>
              <a:buSzPts val="1800"/>
              <a:buAutoNum type="arabicPeriod"/>
            </a:pPr>
            <a:r>
              <a:rPr lang="en">
                <a:solidFill>
                  <a:schemeClr val="dk1"/>
                </a:solidFill>
              </a:rPr>
              <a:t>Discuss as a form why you think mental health support is unequal around the world. What do you think is the most important message around mental health that we should share on 10th October to mark World Mental Health Day? Who could you talk to outside of school about mental health to share that message?</a:t>
            </a:r>
            <a:endParaRPr>
              <a:solidFill>
                <a:schemeClr val="dk1"/>
              </a:solidFill>
            </a:endParaRPr>
          </a:p>
        </p:txBody>
      </p:sp>
      <p:pic>
        <p:nvPicPr>
          <p:cNvPr id="93" name="Google Shape;93;p18"/>
          <p:cNvPicPr preferRelativeResize="0"/>
          <p:nvPr/>
        </p:nvPicPr>
        <p:blipFill>
          <a:blip r:embed="rId3">
            <a:alphaModFix/>
          </a:blip>
          <a:stretch>
            <a:fillRect/>
          </a:stretch>
        </p:blipFill>
        <p:spPr>
          <a:xfrm>
            <a:off x="57475" y="143250"/>
            <a:ext cx="4794949" cy="13040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p19"/>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t/>
            </a:r>
            <a:endParaRPr/>
          </a:p>
        </p:txBody>
      </p:sp>
      <p:sp>
        <p:nvSpPr>
          <p:cNvPr id="99" name="Google Shape;99;p19"/>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100" name="Google Shape;100;p19"/>
          <p:cNvPicPr preferRelativeResize="0"/>
          <p:nvPr/>
        </p:nvPicPr>
        <p:blipFill>
          <a:blip r:embed="rId3">
            <a:alphaModFix/>
          </a:blip>
          <a:stretch>
            <a:fillRect/>
          </a:stretch>
        </p:blipFill>
        <p:spPr>
          <a:xfrm>
            <a:off x="389213" y="586625"/>
            <a:ext cx="8365575" cy="4052887"/>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