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134fc3a9d17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134fc3a9d17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132a2a828b2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132a2a828b2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132ceb4a079_0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132ceb4a079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13405ece22d_1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13405ece22d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132ceb4a079_0_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g132ceb4a079_0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133c7663da9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133c7663da9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13308b334b1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13308b334b1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133c7663da9_0_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133c7663da9_0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g133c7663da9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" name="Google Shape;113;g133c7663da9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.xml"/><Relationship Id="rId3" Type="http://schemas.openxmlformats.org/officeDocument/2006/relationships/hyperlink" Target="http://www.youtube.com/watch?v=TNr0KASg5tI" TargetMode="External"/><Relationship Id="rId4" Type="http://schemas.openxmlformats.org/officeDocument/2006/relationships/image" Target="../media/image1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8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6.png"/><Relationship Id="rId4" Type="http://schemas.openxmlformats.org/officeDocument/2006/relationships/image" Target="../media/image10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hyperlink" Target="http://www.youtube.com/watch?v=JlxUiOjB11Q" TargetMode="External"/><Relationship Id="rId4" Type="http://schemas.openxmlformats.org/officeDocument/2006/relationships/image" Target="../media/image9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7.png"/><Relationship Id="rId4" Type="http://schemas.openxmlformats.org/officeDocument/2006/relationships/image" Target="../media/image14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5.png"/><Relationship Id="rId4" Type="http://schemas.openxmlformats.org/officeDocument/2006/relationships/image" Target="../media/image13.png"/><Relationship Id="rId5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" name="Google Shape;55;p1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56" name="Google Shape;56;p13" title="Headstrong - from prejudice to pride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206226" y="0"/>
            <a:ext cx="6858008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/>
          <p:nvPr>
            <p:ph idx="1" type="body"/>
          </p:nvPr>
        </p:nvSpPr>
        <p:spPr>
          <a:xfrm>
            <a:off x="5010725" y="-239025"/>
            <a:ext cx="40281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600"/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3600"/>
              <a:t>Headstrong </a:t>
            </a:r>
            <a:endParaRPr sz="3600"/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3600"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3600"/>
          </a:p>
        </p:txBody>
      </p:sp>
      <p:pic>
        <p:nvPicPr>
          <p:cNvPr id="62" name="Google Shape;62;p14"/>
          <p:cNvPicPr preferRelativeResize="0"/>
          <p:nvPr/>
        </p:nvPicPr>
        <p:blipFill rotWithShape="1">
          <a:blip r:embed="rId3">
            <a:alphaModFix/>
          </a:blip>
          <a:srcRect b="0" l="2720" r="5053" t="0"/>
          <a:stretch/>
        </p:blipFill>
        <p:spPr>
          <a:xfrm>
            <a:off x="-12" y="0"/>
            <a:ext cx="4895637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63" name="Google Shape;63;p14"/>
          <p:cNvSpPr txBox="1"/>
          <p:nvPr/>
        </p:nvSpPr>
        <p:spPr>
          <a:xfrm>
            <a:off x="5752900" y="1607475"/>
            <a:ext cx="2606700" cy="15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/>
              <a:t>Week 31</a:t>
            </a:r>
            <a:endParaRPr sz="30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0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000"/>
          </a:p>
        </p:txBody>
      </p:sp>
      <p:pic>
        <p:nvPicPr>
          <p:cNvPr id="64" name="Google Shape;64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10350" y="2427263"/>
            <a:ext cx="2228850" cy="2581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/>
          <p:nvPr>
            <p:ph type="title"/>
          </p:nvPr>
        </p:nvSpPr>
        <p:spPr>
          <a:xfrm>
            <a:off x="311700" y="7960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What do these letters stand for? Why might we think about these in June in particular? Do you know any other letters that might be added?</a:t>
            </a:r>
            <a:endParaRPr/>
          </a:p>
        </p:txBody>
      </p:sp>
      <p:pic>
        <p:nvPicPr>
          <p:cNvPr id="70" name="Google Shape;70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94702" y="1368075"/>
            <a:ext cx="5664527" cy="37754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6" name="Google Shape;76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77" name="Google Shape;77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77225" y="4750"/>
            <a:ext cx="5753100" cy="5133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78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530313" y="9513"/>
            <a:ext cx="1438275" cy="5124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4" name="Google Shape;84;p1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85" name="Google Shape;85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57312" y="0"/>
            <a:ext cx="6429388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1" name="Google Shape;91;p1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92" name="Google Shape;92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-12"/>
            <a:ext cx="9144000" cy="2428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18"/>
          <p:cNvPicPr preferRelativeResize="0"/>
          <p:nvPr/>
        </p:nvPicPr>
        <p:blipFill rotWithShape="1">
          <a:blip r:embed="rId4">
            <a:alphaModFix/>
          </a:blip>
          <a:srcRect b="23655" l="0" r="0" t="17513"/>
          <a:stretch/>
        </p:blipFill>
        <p:spPr>
          <a:xfrm>
            <a:off x="-52550" y="1427550"/>
            <a:ext cx="9379651" cy="3226700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p18"/>
          <p:cNvSpPr txBox="1"/>
          <p:nvPr/>
        </p:nvSpPr>
        <p:spPr>
          <a:xfrm>
            <a:off x="1950700" y="300950"/>
            <a:ext cx="5326800" cy="96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5100">
                <a:solidFill>
                  <a:schemeClr val="lt1"/>
                </a:solidFill>
              </a:rPr>
              <a:t>Pride History</a:t>
            </a:r>
            <a:endParaRPr sz="5100"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0" name="Google Shape;100;p1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descr="A look back at the 45-year history that has made Pride London an iconic LGBTQ+ event, all the way back to the first Gay Pride march which took place in London in 1972, where over 2,000 people took part.   Report by Natalie Morris." id="101" name="Google Shape;101;p19" title="PRIDE: A history of Pride in London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43000" y="0"/>
            <a:ext cx="6858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7" name="Google Shape;107;p2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08" name="Google Shape;108;p20"/>
          <p:cNvPicPr preferRelativeResize="0"/>
          <p:nvPr/>
        </p:nvPicPr>
        <p:blipFill rotWithShape="1">
          <a:blip r:embed="rId3">
            <a:alphaModFix/>
          </a:blip>
          <a:srcRect b="0" l="9329" r="9540" t="0"/>
          <a:stretch/>
        </p:blipFill>
        <p:spPr>
          <a:xfrm>
            <a:off x="4779711" y="0"/>
            <a:ext cx="3890289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28400" y="1371756"/>
            <a:ext cx="4452425" cy="2226200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p20"/>
          <p:cNvSpPr/>
          <p:nvPr/>
        </p:nvSpPr>
        <p:spPr>
          <a:xfrm>
            <a:off x="7517975" y="4399825"/>
            <a:ext cx="640800" cy="114900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21"/>
          <p:cNvSpPr txBox="1"/>
          <p:nvPr>
            <p:ph type="title"/>
          </p:nvPr>
        </p:nvSpPr>
        <p:spPr>
          <a:xfrm>
            <a:off x="245625" y="42615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16" name="Google Shape;116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73315" y="47125"/>
            <a:ext cx="5870683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" y="1347050"/>
            <a:ext cx="3273325" cy="379645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2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0" y="119125"/>
            <a:ext cx="3273325" cy="8902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